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9"/>
  </p:notesMasterIdLst>
  <p:sldIdLst>
    <p:sldId id="563" r:id="rId3"/>
    <p:sldId id="296" r:id="rId4"/>
    <p:sldId id="564" r:id="rId5"/>
    <p:sldId id="259" r:id="rId6"/>
    <p:sldId id="260" r:id="rId7"/>
    <p:sldId id="5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4AF589-435D-4D20-3044-DA06E396AE6D}" name="Guest User" initials="GU" userId="S::urn:spo:anon#350294b9a439d54caff7454c959e9042f29971628b05bcdb904d0215e81f7e7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43E210-18EF-BECA-BF8F-3285414CD10A}" v="1" dt="2023-09-08T17:52:05.536"/>
    <p1510:client id="{9D21D841-1A62-122F-48CE-2D9AA886CCF6}" v="3" dt="2023-09-25T18:33:40.581"/>
    <p1510:client id="{9F78B67E-0A4B-CDE4-AE75-2AFCAC717A75}" v="5" dt="2023-09-25T18:18:56.492"/>
    <p1510:client id="{A0B83C2B-39DE-432A-8EBE-4AE506FE0A6B}" v="3" dt="2023-08-29T18:20:22.125"/>
    <p1510:client id="{BC890D99-CDFA-0B87-2C16-6D6FA8B184C1}" v="9" dt="2023-09-08T17:51:39.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Zotynia" userId="S::pamelaz@viapa.org::20f0c9d0-8e0f-4b2a-a76b-351e861b8247" providerId="AD" clId="Web-{BC890D99-CDFA-0B87-2C16-6D6FA8B184C1}"/>
    <pc:docChg chg="modSld">
      <pc:chgData name="Pamela Zotynia" userId="S::pamelaz@viapa.org::20f0c9d0-8e0f-4b2a-a76b-351e861b8247" providerId="AD" clId="Web-{BC890D99-CDFA-0B87-2C16-6D6FA8B184C1}" dt="2023-09-08T17:51:39.862" v="12" actId="20577"/>
      <pc:docMkLst>
        <pc:docMk/>
      </pc:docMkLst>
      <pc:sldChg chg="modSp">
        <pc:chgData name="Pamela Zotynia" userId="S::pamelaz@viapa.org::20f0c9d0-8e0f-4b2a-a76b-351e861b8247" providerId="AD" clId="Web-{BC890D99-CDFA-0B87-2C16-6D6FA8B184C1}" dt="2023-09-08T17:51:39.862" v="12" actId="20577"/>
        <pc:sldMkLst>
          <pc:docMk/>
          <pc:sldMk cId="918371885" sldId="565"/>
        </pc:sldMkLst>
        <pc:spChg chg="mod">
          <ac:chgData name="Pamela Zotynia" userId="S::pamelaz@viapa.org::20f0c9d0-8e0f-4b2a-a76b-351e861b8247" providerId="AD" clId="Web-{BC890D99-CDFA-0B87-2C16-6D6FA8B184C1}" dt="2023-09-08T17:51:39.862" v="12" actId="20577"/>
          <ac:spMkLst>
            <pc:docMk/>
            <pc:sldMk cId="918371885" sldId="565"/>
            <ac:spMk id="3" creationId="{9B31C59C-D99B-4F1C-AA01-BEAF4BB8319E}"/>
          </ac:spMkLst>
        </pc:spChg>
      </pc:sldChg>
    </pc:docChg>
  </pc:docChgLst>
  <pc:docChgLst>
    <pc:chgData name="Pamela Zotynia" userId="748f0389e04eecbe" providerId="LiveId" clId="{A0B83C2B-39DE-432A-8EBE-4AE506FE0A6B}"/>
    <pc:docChg chg="undo custSel addSld modSld sldOrd">
      <pc:chgData name="Pamela Zotynia" userId="748f0389e04eecbe" providerId="LiveId" clId="{A0B83C2B-39DE-432A-8EBE-4AE506FE0A6B}" dt="2023-08-29T19:25:08.837" v="77"/>
      <pc:docMkLst>
        <pc:docMk/>
      </pc:docMkLst>
      <pc:sldChg chg="delSp modSp mod delCm">
        <pc:chgData name="Pamela Zotynia" userId="748f0389e04eecbe" providerId="LiveId" clId="{A0B83C2B-39DE-432A-8EBE-4AE506FE0A6B}" dt="2023-08-29T19:25:08.837" v="77"/>
        <pc:sldMkLst>
          <pc:docMk/>
          <pc:sldMk cId="3971753008" sldId="285"/>
        </pc:sldMkLst>
        <pc:spChg chg="mod">
          <ac:chgData name="Pamela Zotynia" userId="748f0389e04eecbe" providerId="LiveId" clId="{A0B83C2B-39DE-432A-8EBE-4AE506FE0A6B}" dt="2023-08-29T19:24:44.334" v="75" actId="20577"/>
          <ac:spMkLst>
            <pc:docMk/>
            <pc:sldMk cId="3971753008" sldId="285"/>
            <ac:spMk id="3" creationId="{D855CE59-A65D-444C-8942-257BC8553BAD}"/>
          </ac:spMkLst>
        </pc:spChg>
        <pc:picChg chg="del">
          <ac:chgData name="Pamela Zotynia" userId="748f0389e04eecbe" providerId="LiveId" clId="{A0B83C2B-39DE-432A-8EBE-4AE506FE0A6B}" dt="2023-08-29T19:17:52.675" v="56" actId="478"/>
          <ac:picMkLst>
            <pc:docMk/>
            <pc:sldMk cId="3971753008" sldId="285"/>
            <ac:picMk id="5" creationId="{AD91A2F3-22B1-BC81-BDDC-B5A5ACA480A7}"/>
          </ac:picMkLst>
        </pc:picChg>
        <pc:picChg chg="del">
          <ac:chgData name="Pamela Zotynia" userId="748f0389e04eecbe" providerId="LiveId" clId="{A0B83C2B-39DE-432A-8EBE-4AE506FE0A6B}" dt="2023-08-29T19:17:57.166" v="58" actId="478"/>
          <ac:picMkLst>
            <pc:docMk/>
            <pc:sldMk cId="3971753008" sldId="285"/>
            <ac:picMk id="6" creationId="{7906C4C4-BCE4-5749-3615-BF1EAE6139F1}"/>
          </ac:picMkLst>
        </pc:picChg>
        <pc:picChg chg="del">
          <ac:chgData name="Pamela Zotynia" userId="748f0389e04eecbe" providerId="LiveId" clId="{A0B83C2B-39DE-432A-8EBE-4AE506FE0A6B}" dt="2023-08-29T19:17:54.763" v="57" actId="478"/>
          <ac:picMkLst>
            <pc:docMk/>
            <pc:sldMk cId="3971753008" sldId="285"/>
            <ac:picMk id="7" creationId="{B4F9B3D0-E73D-1FF7-071C-485D26A181F1}"/>
          </ac:picMkLst>
        </pc:picChg>
        <pc:picChg chg="del">
          <ac:chgData name="Pamela Zotynia" userId="748f0389e04eecbe" providerId="LiveId" clId="{A0B83C2B-39DE-432A-8EBE-4AE506FE0A6B}" dt="2023-08-29T19:17:59.299" v="59" actId="478"/>
          <ac:picMkLst>
            <pc:docMk/>
            <pc:sldMk cId="3971753008" sldId="285"/>
            <ac:picMk id="8" creationId="{57449FB6-AB68-E53F-9248-73BD0A4E377C}"/>
          </ac:picMkLst>
        </pc:picChg>
        <pc:extLst>
          <p:ext xmlns:p="http://schemas.openxmlformats.org/presentationml/2006/main" uri="{D6D511B9-2390-475A-947B-AFAB55BFBCF1}">
            <pc226:cmChg xmlns:pc226="http://schemas.microsoft.com/office/powerpoint/2022/06/main/command" chg="del">
              <pc226:chgData name="Pamela Zotynia" userId="748f0389e04eecbe" providerId="LiveId" clId="{A0B83C2B-39DE-432A-8EBE-4AE506FE0A6B}" dt="2023-08-29T19:25:08.837" v="77"/>
              <pc2:cmMkLst xmlns:pc2="http://schemas.microsoft.com/office/powerpoint/2019/9/main/command">
                <pc:docMk/>
                <pc:sldMk cId="3971753008" sldId="285"/>
                <pc2:cmMk id="{3FAD0C65-7C0F-4FFE-BD98-B20CFF4BACFB}"/>
              </pc2:cmMkLst>
            </pc226:cmChg>
            <pc226:cmChg xmlns:pc226="http://schemas.microsoft.com/office/powerpoint/2022/06/main/command" chg="del">
              <pc226:chgData name="Pamela Zotynia" userId="748f0389e04eecbe" providerId="LiveId" clId="{A0B83C2B-39DE-432A-8EBE-4AE506FE0A6B}" dt="2023-08-29T19:24:55.072" v="76"/>
              <pc2:cmMkLst xmlns:pc2="http://schemas.microsoft.com/office/powerpoint/2019/9/main/command">
                <pc:docMk/>
                <pc:sldMk cId="3971753008" sldId="285"/>
                <pc2:cmMk id="{E16128CE-0E4A-487A-A700-B36DC85702DA}"/>
              </pc2:cmMkLst>
            </pc226:cmChg>
          </p:ext>
        </pc:extLst>
      </pc:sldChg>
      <pc:sldChg chg="addSp delSp modSp mod">
        <pc:chgData name="Pamela Zotynia" userId="748f0389e04eecbe" providerId="LiveId" clId="{A0B83C2B-39DE-432A-8EBE-4AE506FE0A6B}" dt="2023-08-29T18:22:22.798" v="55" actId="27636"/>
        <pc:sldMkLst>
          <pc:docMk/>
          <pc:sldMk cId="6143707" sldId="563"/>
        </pc:sldMkLst>
        <pc:spChg chg="mod">
          <ac:chgData name="Pamela Zotynia" userId="748f0389e04eecbe" providerId="LiveId" clId="{A0B83C2B-39DE-432A-8EBE-4AE506FE0A6B}" dt="2023-08-29T18:18:51.054" v="30" actId="21"/>
          <ac:spMkLst>
            <pc:docMk/>
            <pc:sldMk cId="6143707" sldId="563"/>
            <ac:spMk id="2" creationId="{74B3ACC3-384A-14F3-4C0F-04ED23D83D07}"/>
          </ac:spMkLst>
        </pc:spChg>
        <pc:spChg chg="mod">
          <ac:chgData name="Pamela Zotynia" userId="748f0389e04eecbe" providerId="LiveId" clId="{A0B83C2B-39DE-432A-8EBE-4AE506FE0A6B}" dt="2023-08-29T18:22:22.798" v="55" actId="27636"/>
          <ac:spMkLst>
            <pc:docMk/>
            <pc:sldMk cId="6143707" sldId="563"/>
            <ac:spMk id="3" creationId="{C6EE2BB5-EB88-5E71-1193-4C5897CEB1A8}"/>
          </ac:spMkLst>
        </pc:spChg>
        <pc:picChg chg="add mod">
          <ac:chgData name="Pamela Zotynia" userId="748f0389e04eecbe" providerId="LiveId" clId="{A0B83C2B-39DE-432A-8EBE-4AE506FE0A6B}" dt="2023-08-29T18:21:20.642" v="44" actId="1076"/>
          <ac:picMkLst>
            <pc:docMk/>
            <pc:sldMk cId="6143707" sldId="563"/>
            <ac:picMk id="6" creationId="{BC22DF0F-3300-6ABE-3471-906441D08F71}"/>
          </ac:picMkLst>
        </pc:picChg>
        <pc:picChg chg="add del mod">
          <ac:chgData name="Pamela Zotynia" userId="748f0389e04eecbe" providerId="LiveId" clId="{A0B83C2B-39DE-432A-8EBE-4AE506FE0A6B}" dt="2023-08-29T18:20:08.417" v="38" actId="478"/>
          <ac:picMkLst>
            <pc:docMk/>
            <pc:sldMk cId="6143707" sldId="563"/>
            <ac:picMk id="8" creationId="{AC6B7111-8E01-32EE-7256-B29A90C266D6}"/>
          </ac:picMkLst>
        </pc:picChg>
        <pc:picChg chg="add mod">
          <ac:chgData name="Pamela Zotynia" userId="748f0389e04eecbe" providerId="LiveId" clId="{A0B83C2B-39DE-432A-8EBE-4AE506FE0A6B}" dt="2023-08-29T18:20:48.110" v="42" actId="1076"/>
          <ac:picMkLst>
            <pc:docMk/>
            <pc:sldMk cId="6143707" sldId="563"/>
            <ac:picMk id="10" creationId="{B237D2F5-11FC-4B78-0778-8DDD84A268C8}"/>
          </ac:picMkLst>
        </pc:picChg>
      </pc:sldChg>
      <pc:sldChg chg="modSp new mod ord">
        <pc:chgData name="Pamela Zotynia" userId="748f0389e04eecbe" providerId="LiveId" clId="{A0B83C2B-39DE-432A-8EBE-4AE506FE0A6B}" dt="2023-08-29T18:06:12.296" v="29"/>
        <pc:sldMkLst>
          <pc:docMk/>
          <pc:sldMk cId="918371885" sldId="565"/>
        </pc:sldMkLst>
        <pc:spChg chg="mod">
          <ac:chgData name="Pamela Zotynia" userId="748f0389e04eecbe" providerId="LiveId" clId="{A0B83C2B-39DE-432A-8EBE-4AE506FE0A6B}" dt="2023-08-29T17:00:54.785" v="21" actId="20577"/>
          <ac:spMkLst>
            <pc:docMk/>
            <pc:sldMk cId="918371885" sldId="565"/>
            <ac:spMk id="2" creationId="{97DA6E4B-0A0A-3284-94D8-6D5C496D6054}"/>
          </ac:spMkLst>
        </pc:spChg>
        <pc:spChg chg="mod">
          <ac:chgData name="Pamela Zotynia" userId="748f0389e04eecbe" providerId="LiveId" clId="{A0B83C2B-39DE-432A-8EBE-4AE506FE0A6B}" dt="2023-08-29T17:01:12.773" v="25" actId="20577"/>
          <ac:spMkLst>
            <pc:docMk/>
            <pc:sldMk cId="918371885" sldId="565"/>
            <ac:spMk id="3" creationId="{9B31C59C-D99B-4F1C-AA01-BEAF4BB8319E}"/>
          </ac:spMkLst>
        </pc:spChg>
      </pc:sldChg>
    </pc:docChg>
  </pc:docChgLst>
  <pc:docChgLst>
    <pc:chgData name="Pamela Zotynia" userId="S::pamelaz@viapa.org::20f0c9d0-8e0f-4b2a-a76b-351e861b8247" providerId="AD" clId="Web-{9D21D841-1A62-122F-48CE-2D9AA886CCF6}"/>
    <pc:docChg chg="modSld">
      <pc:chgData name="Pamela Zotynia" userId="S::pamelaz@viapa.org::20f0c9d0-8e0f-4b2a-a76b-351e861b8247" providerId="AD" clId="Web-{9D21D841-1A62-122F-48CE-2D9AA886CCF6}" dt="2023-09-25T18:33:40.581" v="2" actId="1076"/>
      <pc:docMkLst>
        <pc:docMk/>
      </pc:docMkLst>
      <pc:sldChg chg="modSp">
        <pc:chgData name="Pamela Zotynia" userId="S::pamelaz@viapa.org::20f0c9d0-8e0f-4b2a-a76b-351e861b8247" providerId="AD" clId="Web-{9D21D841-1A62-122F-48CE-2D9AA886CCF6}" dt="2023-09-25T18:33:40.581" v="2" actId="1076"/>
        <pc:sldMkLst>
          <pc:docMk/>
          <pc:sldMk cId="6143707" sldId="563"/>
        </pc:sldMkLst>
        <pc:picChg chg="mod">
          <ac:chgData name="Pamela Zotynia" userId="S::pamelaz@viapa.org::20f0c9d0-8e0f-4b2a-a76b-351e861b8247" providerId="AD" clId="Web-{9D21D841-1A62-122F-48CE-2D9AA886CCF6}" dt="2023-09-25T18:33:40.581" v="2" actId="1076"/>
          <ac:picMkLst>
            <pc:docMk/>
            <pc:sldMk cId="6143707" sldId="563"/>
            <ac:picMk id="5" creationId="{2A38EA12-DEFC-8EFE-C6B9-BB85246E137F}"/>
          </ac:picMkLst>
        </pc:picChg>
      </pc:sldChg>
    </pc:docChg>
  </pc:docChgLst>
  <pc:docChgLst>
    <pc:chgData name="Pamela Zotynia" userId="S::pamelaz@viapa.org::20f0c9d0-8e0f-4b2a-a76b-351e861b8247" providerId="AD" clId="Web-{9F78B67E-0A4B-CDE4-AE75-2AFCAC717A75}"/>
    <pc:docChg chg="modSld">
      <pc:chgData name="Pamela Zotynia" userId="S::pamelaz@viapa.org::20f0c9d0-8e0f-4b2a-a76b-351e861b8247" providerId="AD" clId="Web-{9F78B67E-0A4B-CDE4-AE75-2AFCAC717A75}" dt="2023-09-25T18:18:56.492" v="3" actId="14100"/>
      <pc:docMkLst>
        <pc:docMk/>
      </pc:docMkLst>
      <pc:sldChg chg="addSp delSp modSp">
        <pc:chgData name="Pamela Zotynia" userId="S::pamelaz@viapa.org::20f0c9d0-8e0f-4b2a-a76b-351e861b8247" providerId="AD" clId="Web-{9F78B67E-0A4B-CDE4-AE75-2AFCAC717A75}" dt="2023-09-25T18:18:56.492" v="3" actId="14100"/>
        <pc:sldMkLst>
          <pc:docMk/>
          <pc:sldMk cId="6143707" sldId="563"/>
        </pc:sldMkLst>
        <pc:picChg chg="add mod">
          <ac:chgData name="Pamela Zotynia" userId="S::pamelaz@viapa.org::20f0c9d0-8e0f-4b2a-a76b-351e861b8247" providerId="AD" clId="Web-{9F78B67E-0A4B-CDE4-AE75-2AFCAC717A75}" dt="2023-09-25T18:18:56.492" v="3" actId="14100"/>
          <ac:picMkLst>
            <pc:docMk/>
            <pc:sldMk cId="6143707" sldId="563"/>
            <ac:picMk id="5" creationId="{2A38EA12-DEFC-8EFE-C6B9-BB85246E137F}"/>
          </ac:picMkLst>
        </pc:picChg>
        <pc:picChg chg="del">
          <ac:chgData name="Pamela Zotynia" userId="S::pamelaz@viapa.org::20f0c9d0-8e0f-4b2a-a76b-351e861b8247" providerId="AD" clId="Web-{9F78B67E-0A4B-CDE4-AE75-2AFCAC717A75}" dt="2023-09-25T18:18:00.194" v="0"/>
          <ac:picMkLst>
            <pc:docMk/>
            <pc:sldMk cId="6143707" sldId="563"/>
            <ac:picMk id="10" creationId="{B237D2F5-11FC-4B78-0778-8DDD84A268C8}"/>
          </ac:picMkLst>
        </pc:picChg>
      </pc:sldChg>
    </pc:docChg>
  </pc:docChgLst>
  <pc:docChgLst>
    <pc:chgData name="Guest User" userId="S::urn:spo:anon#3e634ac72a334e58375401c1a95ba1f7a66e1ad53d407ecc6795da0cc4b0bcc9::" providerId="AD" clId="Web-{9343E210-18EF-BECA-BF8F-3285414CD10A}"/>
    <pc:docChg chg="delSld">
      <pc:chgData name="Guest User" userId="S::urn:spo:anon#3e634ac72a334e58375401c1a95ba1f7a66e1ad53d407ecc6795da0cc4b0bcc9::" providerId="AD" clId="Web-{9343E210-18EF-BECA-BF8F-3285414CD10A}" dt="2023-09-08T17:52:05.536" v="0"/>
      <pc:docMkLst>
        <pc:docMk/>
      </pc:docMkLst>
      <pc:sldChg chg="del">
        <pc:chgData name="Guest User" userId="S::urn:spo:anon#3e634ac72a334e58375401c1a95ba1f7a66e1ad53d407ecc6795da0cc4b0bcc9::" providerId="AD" clId="Web-{9343E210-18EF-BECA-BF8F-3285414CD10A}" dt="2023-09-08T17:52:05.536" v="0"/>
        <pc:sldMkLst>
          <pc:docMk/>
          <pc:sldMk cId="3971753008"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96428-3D8D-4986-BBA0-53FD19260B1A}"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3CC88-8D77-429F-A748-86DAD6BDF021}" type="slidenum">
              <a:rPr lang="en-US" smtClean="0"/>
              <a:t>‹#›</a:t>
            </a:fld>
            <a:endParaRPr lang="en-US"/>
          </a:p>
        </p:txBody>
      </p:sp>
    </p:spTree>
    <p:extLst>
      <p:ext uri="{BB962C8B-B14F-4D97-AF65-F5344CB8AC3E}">
        <p14:creationId xmlns:p14="http://schemas.microsoft.com/office/powerpoint/2010/main" val="208338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09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86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86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DD03-1095-48F8-8971-C0D4DA0B4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D5C1F-4D3A-4ACB-8678-4AE2CC1CEE6D}"/>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E190C-6FC9-46D3-81DA-EB8F6CE5BDA2}"/>
              </a:ext>
            </a:extLst>
          </p:cNvPr>
          <p:cNvSpPr>
            <a:spLocks noGrp="1"/>
          </p:cNvSpPr>
          <p:nvPr>
            <p:ph type="dt" sz="half" idx="10"/>
          </p:nvPr>
        </p:nvSpPr>
        <p:spPr/>
        <p:txBody>
          <a:bodyPr/>
          <a:lstStyle>
            <a:lvl1pPr>
              <a:defRPr sz="1800"/>
            </a:lvl1pPr>
          </a:lstStyle>
          <a:p>
            <a:fld id="{6A742D7B-033D-4D14-81FF-9CB61D07177D}" type="datetime1">
              <a:rPr lang="en-US" smtClean="0"/>
              <a:t>9/25/2023</a:t>
            </a:fld>
            <a:endParaRPr lang="en-US"/>
          </a:p>
        </p:txBody>
      </p:sp>
      <p:sp>
        <p:nvSpPr>
          <p:cNvPr id="5" name="Footer Placeholder 4">
            <a:extLst>
              <a:ext uri="{FF2B5EF4-FFF2-40B4-BE49-F238E27FC236}">
                <a16:creationId xmlns:a16="http://schemas.microsoft.com/office/drawing/2014/main" id="{14596BE6-A0B2-4FEE-AAB0-02B1E3094443}"/>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D43A447B-80BC-4B84-B2C8-6FC1C694E5AA}"/>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369072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8DAB-E6B0-4A11-A481-1FE83BB504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AE6FF-D5EA-41C6-9D82-DD356AAED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A1820-B3A1-418A-93B7-029587CB8538}"/>
              </a:ext>
            </a:extLst>
          </p:cNvPr>
          <p:cNvSpPr>
            <a:spLocks noGrp="1"/>
          </p:cNvSpPr>
          <p:nvPr>
            <p:ph type="dt" sz="half" idx="10"/>
          </p:nvPr>
        </p:nvSpPr>
        <p:spPr/>
        <p:txBody>
          <a:bodyPr/>
          <a:lstStyle/>
          <a:p>
            <a:fld id="{A3DB65C1-2DE6-4C0C-AFC6-8795497C7A28}" type="datetime1">
              <a:rPr lang="en-US" smtClean="0"/>
              <a:t>9/25/2023</a:t>
            </a:fld>
            <a:endParaRPr lang="en-US"/>
          </a:p>
        </p:txBody>
      </p:sp>
      <p:sp>
        <p:nvSpPr>
          <p:cNvPr id="5" name="Footer Placeholder 4">
            <a:extLst>
              <a:ext uri="{FF2B5EF4-FFF2-40B4-BE49-F238E27FC236}">
                <a16:creationId xmlns:a16="http://schemas.microsoft.com/office/drawing/2014/main" id="{D7869BED-4528-4F3B-8CD0-5B4141121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C6555-054F-45EB-93D5-2A6553698E1C}"/>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89080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0C472-A6D8-4E30-86D4-21486CE3A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5EAFD-F9C0-4659-8BEA-27426ECC2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5FB32-BE8A-4D5B-B656-ABB55F9B1D16}"/>
              </a:ext>
            </a:extLst>
          </p:cNvPr>
          <p:cNvSpPr>
            <a:spLocks noGrp="1"/>
          </p:cNvSpPr>
          <p:nvPr>
            <p:ph type="dt" sz="half" idx="10"/>
          </p:nvPr>
        </p:nvSpPr>
        <p:spPr/>
        <p:txBody>
          <a:bodyPr/>
          <a:lstStyle/>
          <a:p>
            <a:fld id="{911D995F-B81A-4A9F-B204-1ADEBB31A7C7}" type="datetime1">
              <a:rPr lang="en-US" smtClean="0"/>
              <a:t>9/25/2023</a:t>
            </a:fld>
            <a:endParaRPr lang="en-US"/>
          </a:p>
        </p:txBody>
      </p:sp>
      <p:sp>
        <p:nvSpPr>
          <p:cNvPr id="5" name="Footer Placeholder 4">
            <a:extLst>
              <a:ext uri="{FF2B5EF4-FFF2-40B4-BE49-F238E27FC236}">
                <a16:creationId xmlns:a16="http://schemas.microsoft.com/office/drawing/2014/main" id="{9B34DE93-6DDC-42CF-82D4-48FD78143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2195C-0E18-4D1A-9E3B-D35A32440774}"/>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4068865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F8D6-15D5-497B-AB1D-FE37191BA4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F8342C5-F8C2-4D7B-AD05-49D2A1B94BED}"/>
              </a:ext>
            </a:extLst>
          </p:cNvPr>
          <p:cNvSpPr>
            <a:spLocks noGrp="1"/>
          </p:cNvSpPr>
          <p:nvPr>
            <p:ph type="body"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C8A2-A8CE-42D1-B1E7-484B8538DB35}"/>
              </a:ext>
            </a:extLst>
          </p:cNvPr>
          <p:cNvSpPr>
            <a:spLocks noGrp="1"/>
          </p:cNvSpPr>
          <p:nvPr>
            <p:ph type="dt" sz="half" idx="10"/>
          </p:nvPr>
        </p:nvSpPr>
        <p:spPr/>
        <p:txBody>
          <a:bodyPr/>
          <a:lstStyle/>
          <a:p>
            <a:fld id="{626FFECF-CC51-4066-A5BD-94E920052BC3}" type="datetime1">
              <a:rPr lang="en-US" smtClean="0"/>
              <a:t>9/25/2023</a:t>
            </a:fld>
            <a:endParaRPr lang="en-US"/>
          </a:p>
        </p:txBody>
      </p:sp>
      <p:sp>
        <p:nvSpPr>
          <p:cNvPr id="5" name="Footer Placeholder 4">
            <a:extLst>
              <a:ext uri="{FF2B5EF4-FFF2-40B4-BE49-F238E27FC236}">
                <a16:creationId xmlns:a16="http://schemas.microsoft.com/office/drawing/2014/main" id="{B36603E4-429B-4407-80EA-A7B3716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0E042-7CD2-4079-8332-CE8D9B648C2F}"/>
              </a:ext>
            </a:extLst>
          </p:cNvPr>
          <p:cNvSpPr>
            <a:spLocks noGrp="1"/>
          </p:cNvSpPr>
          <p:nvPr>
            <p:ph type="sldNum" sz="quarter" idx="12"/>
          </p:nvPr>
        </p:nvSpPr>
        <p:spPr/>
        <p:txBody>
          <a:bodyPr/>
          <a:lstStyle/>
          <a:p>
            <a:fld id="{A5C8F209-0BE7-4F94-8915-A3CF9146FC46}" type="slidenum">
              <a:rPr lang="en-US" smtClean="0"/>
              <a:t>‹#›</a:t>
            </a:fld>
            <a:endParaRPr lang="en-US"/>
          </a:p>
        </p:txBody>
      </p:sp>
    </p:spTree>
    <p:extLst>
      <p:ext uri="{BB962C8B-B14F-4D97-AF65-F5344CB8AC3E}">
        <p14:creationId xmlns:p14="http://schemas.microsoft.com/office/powerpoint/2010/main" val="85321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D5AD-2CE5-4B46-A7D4-C240D2E738B4}"/>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D4623675-3006-4A65-A441-C819D0F715E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CA741-442C-4BD0-BBC0-1D5B10E80F5F}"/>
              </a:ext>
            </a:extLst>
          </p:cNvPr>
          <p:cNvSpPr>
            <a:spLocks noGrp="1"/>
          </p:cNvSpPr>
          <p:nvPr>
            <p:ph type="dt" sz="half" idx="10"/>
          </p:nvPr>
        </p:nvSpPr>
        <p:spPr/>
        <p:txBody>
          <a:bodyPr/>
          <a:lstStyle/>
          <a:p>
            <a:fld id="{A501F379-B43C-4D6A-A703-071EAF061292}" type="datetime1">
              <a:rPr lang="en-US" smtClean="0"/>
              <a:t>9/25/2023</a:t>
            </a:fld>
            <a:endParaRPr lang="en-US"/>
          </a:p>
        </p:txBody>
      </p:sp>
      <p:sp>
        <p:nvSpPr>
          <p:cNvPr id="5" name="Footer Placeholder 4">
            <a:extLst>
              <a:ext uri="{FF2B5EF4-FFF2-40B4-BE49-F238E27FC236}">
                <a16:creationId xmlns:a16="http://schemas.microsoft.com/office/drawing/2014/main" id="{F0334C67-304D-49B4-8748-7B2815635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712CA-5147-427D-8EF7-2EF860018589}"/>
              </a:ext>
            </a:extLst>
          </p:cNvPr>
          <p:cNvSpPr>
            <a:spLocks noGrp="1"/>
          </p:cNvSpPr>
          <p:nvPr>
            <p:ph type="sldNum" sz="quarter" idx="12"/>
          </p:nvPr>
        </p:nvSpPr>
        <p:spPr/>
        <p:txBody>
          <a:bodyPr/>
          <a:lstStyle/>
          <a:p>
            <a:fld id="{E104084D-9F8A-464A-8CE8-021A95673FC9}" type="slidenum">
              <a:rPr lang="en-US" smtClean="0"/>
              <a:t>‹#›</a:t>
            </a:fld>
            <a:endParaRPr lang="en-US"/>
          </a:p>
        </p:txBody>
      </p:sp>
    </p:spTree>
    <p:extLst>
      <p:ext uri="{BB962C8B-B14F-4D97-AF65-F5344CB8AC3E}">
        <p14:creationId xmlns:p14="http://schemas.microsoft.com/office/powerpoint/2010/main" val="359901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A2F-6BE9-46F9-B011-8EA2A74B240C}"/>
              </a:ext>
            </a:extLst>
          </p:cNvPr>
          <p:cNvSpPr>
            <a:spLocks noGrp="1"/>
          </p:cNvSpPr>
          <p:nvPr>
            <p:ph type="title"/>
          </p:nvPr>
        </p:nvSpPr>
        <p:spPr>
          <a:xfrm>
            <a:off x="838200" y="600515"/>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EF2AA8E8-8528-4E02-8EB6-D8ACE835FBA1}"/>
              </a:ext>
            </a:extLst>
          </p:cNvPr>
          <p:cNvSpPr>
            <a:spLocks noGrp="1"/>
          </p:cNvSpPr>
          <p:nvPr>
            <p:ph idx="1"/>
          </p:nvPr>
        </p:nvSpPr>
        <p:spPr>
          <a:xfrm>
            <a:off x="838200" y="2005012"/>
            <a:ext cx="10515600" cy="425247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558E5D05-C1D8-482B-B0D7-297FB792D18C}"/>
              </a:ext>
            </a:extLst>
          </p:cNvPr>
          <p:cNvSpPr>
            <a:spLocks noGrp="1"/>
          </p:cNvSpPr>
          <p:nvPr>
            <p:ph type="dt" sz="half" idx="10"/>
          </p:nvPr>
        </p:nvSpPr>
        <p:spPr/>
        <p:txBody>
          <a:bodyPr/>
          <a:lstStyle>
            <a:lvl1pPr>
              <a:defRPr sz="1800">
                <a:solidFill>
                  <a:schemeClr val="tx1"/>
                </a:solidFill>
              </a:defRPr>
            </a:lvl1pPr>
          </a:lstStyle>
          <a:p>
            <a:fld id="{D5867E30-8A88-4F2A-9847-23E656D8A686}" type="datetime1">
              <a:rPr lang="en-US" smtClean="0"/>
              <a:t>9/25/2023</a:t>
            </a:fld>
            <a:endParaRPr lang="en-US"/>
          </a:p>
        </p:txBody>
      </p:sp>
      <p:sp>
        <p:nvSpPr>
          <p:cNvPr id="5" name="Footer Placeholder 4">
            <a:extLst>
              <a:ext uri="{FF2B5EF4-FFF2-40B4-BE49-F238E27FC236}">
                <a16:creationId xmlns:a16="http://schemas.microsoft.com/office/drawing/2014/main" id="{CC4C234D-B6F2-4948-88EF-B6CC938049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3065CABC-FCEC-4E30-AF2C-DF4F8B20CEE3}"/>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284207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396D-5CBE-430F-8B9C-1A4FC3D21C7D}"/>
              </a:ext>
            </a:extLst>
          </p:cNvPr>
          <p:cNvSpPr>
            <a:spLocks noGrp="1"/>
          </p:cNvSpPr>
          <p:nvPr>
            <p:ph type="title"/>
          </p:nvPr>
        </p:nvSpPr>
        <p:spPr>
          <a:xfrm>
            <a:off x="831850" y="1709738"/>
            <a:ext cx="10515600" cy="1902595"/>
          </a:xfrm>
        </p:spPr>
        <p:txBody>
          <a:bodyPr anchor="b">
            <a:normAutofit/>
          </a:bodyPr>
          <a:lstStyle>
            <a:lvl1pPr algn="ctr">
              <a:defRPr sz="4400" baseline="0"/>
            </a:lvl1pPr>
          </a:lstStyle>
          <a:p>
            <a:r>
              <a:rPr lang="en-US"/>
              <a:t>Click to edit Master title style</a:t>
            </a:r>
          </a:p>
        </p:txBody>
      </p:sp>
      <p:sp>
        <p:nvSpPr>
          <p:cNvPr id="3" name="Text Placeholder 2">
            <a:extLst>
              <a:ext uri="{FF2B5EF4-FFF2-40B4-BE49-F238E27FC236}">
                <a16:creationId xmlns:a16="http://schemas.microsoft.com/office/drawing/2014/main" id="{84565222-8EF8-494E-BBD1-5BC1334F4780}"/>
              </a:ext>
            </a:extLst>
          </p:cNvPr>
          <p:cNvSpPr>
            <a:spLocks noGrp="1"/>
          </p:cNvSpPr>
          <p:nvPr>
            <p:ph type="body" idx="1"/>
          </p:nvPr>
        </p:nvSpPr>
        <p:spPr>
          <a:xfrm>
            <a:off x="831850" y="3756544"/>
            <a:ext cx="10515600"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83EB0-D805-4ABB-B06F-B42614A6AB87}"/>
              </a:ext>
            </a:extLst>
          </p:cNvPr>
          <p:cNvSpPr>
            <a:spLocks noGrp="1"/>
          </p:cNvSpPr>
          <p:nvPr>
            <p:ph type="dt" sz="half" idx="10"/>
          </p:nvPr>
        </p:nvSpPr>
        <p:spPr/>
        <p:txBody>
          <a:bodyPr/>
          <a:lstStyle>
            <a:lvl1pPr>
              <a:defRPr sz="1800">
                <a:solidFill>
                  <a:schemeClr val="tx1"/>
                </a:solidFill>
              </a:defRPr>
            </a:lvl1pPr>
          </a:lstStyle>
          <a:p>
            <a:fld id="{6F1B7A55-24A4-49A2-A78B-191A69C28227}" type="datetime1">
              <a:rPr lang="en-US" smtClean="0"/>
              <a:t>9/25/2023</a:t>
            </a:fld>
            <a:endParaRPr lang="en-US"/>
          </a:p>
        </p:txBody>
      </p:sp>
      <p:sp>
        <p:nvSpPr>
          <p:cNvPr id="5" name="Footer Placeholder 4">
            <a:extLst>
              <a:ext uri="{FF2B5EF4-FFF2-40B4-BE49-F238E27FC236}">
                <a16:creationId xmlns:a16="http://schemas.microsoft.com/office/drawing/2014/main" id="{2A1446C1-4B3D-4324-BBD5-440F70B0FA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E6FA590-6EFB-4385-8D6F-34817A76D15B}"/>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30288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B2ED-C3EA-4D8F-8DA4-BEEE4B97EF43}"/>
              </a:ext>
            </a:extLst>
          </p:cNvPr>
          <p:cNvSpPr>
            <a:spLocks noGrp="1"/>
          </p:cNvSpPr>
          <p:nvPr>
            <p:ph type="title"/>
          </p:nvPr>
        </p:nvSpPr>
        <p:spPr>
          <a:xfrm>
            <a:off x="838200" y="582409"/>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01EB8E3-FD04-44B9-BF65-D7CFA74AD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2FC70-A7A4-42B3-906B-807D8E4ED3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E3179-329E-4421-B0D5-2A263B3D862F}"/>
              </a:ext>
            </a:extLst>
          </p:cNvPr>
          <p:cNvSpPr>
            <a:spLocks noGrp="1"/>
          </p:cNvSpPr>
          <p:nvPr>
            <p:ph type="dt" sz="half" idx="10"/>
          </p:nvPr>
        </p:nvSpPr>
        <p:spPr/>
        <p:txBody>
          <a:bodyPr/>
          <a:lstStyle/>
          <a:p>
            <a:fld id="{A952413A-4D60-47C9-9EFA-8D1DA93CFC03}" type="datetime1">
              <a:rPr lang="en-US" smtClean="0"/>
              <a:t>9/25/2023</a:t>
            </a:fld>
            <a:endParaRPr lang="en-US"/>
          </a:p>
        </p:txBody>
      </p:sp>
      <p:sp>
        <p:nvSpPr>
          <p:cNvPr id="6" name="Footer Placeholder 5">
            <a:extLst>
              <a:ext uri="{FF2B5EF4-FFF2-40B4-BE49-F238E27FC236}">
                <a16:creationId xmlns:a16="http://schemas.microsoft.com/office/drawing/2014/main" id="{B2DD877F-5FB5-40E6-A5FE-D1F83A77F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615D3-9BCE-4B00-872F-2F4AC65A2926}"/>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34464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92DB-4330-474E-B6BE-3EBA7A68E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7D566-4837-48AC-A666-20E177CA5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FCC1F-75F6-4CF7-9DDB-222670101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8CE4C-1D56-4645-A395-451D5FC25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CF389-DAA7-4264-B32A-79EC67341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1468-A96D-44AA-B013-066F0CEF9D92}"/>
              </a:ext>
            </a:extLst>
          </p:cNvPr>
          <p:cNvSpPr>
            <a:spLocks noGrp="1"/>
          </p:cNvSpPr>
          <p:nvPr>
            <p:ph type="dt" sz="half" idx="10"/>
          </p:nvPr>
        </p:nvSpPr>
        <p:spPr/>
        <p:txBody>
          <a:bodyPr/>
          <a:lstStyle/>
          <a:p>
            <a:fld id="{692241CF-6E4D-4E36-BB0F-5172574B986A}" type="datetime1">
              <a:rPr lang="en-US" smtClean="0"/>
              <a:t>9/25/2023</a:t>
            </a:fld>
            <a:endParaRPr lang="en-US"/>
          </a:p>
        </p:txBody>
      </p:sp>
      <p:sp>
        <p:nvSpPr>
          <p:cNvPr id="8" name="Footer Placeholder 7">
            <a:extLst>
              <a:ext uri="{FF2B5EF4-FFF2-40B4-BE49-F238E27FC236}">
                <a16:creationId xmlns:a16="http://schemas.microsoft.com/office/drawing/2014/main" id="{D063CB69-A5A9-4489-B6D4-0426BD0A4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5352F-4791-44C7-AD63-6A5E8A4906C3}"/>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413784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6C2F-FC64-4F90-B5C8-447E4F096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AE7EA-D8FE-4EC0-9061-F19FC4E6AEFC}"/>
              </a:ext>
            </a:extLst>
          </p:cNvPr>
          <p:cNvSpPr>
            <a:spLocks noGrp="1"/>
          </p:cNvSpPr>
          <p:nvPr>
            <p:ph type="dt" sz="half" idx="10"/>
          </p:nvPr>
        </p:nvSpPr>
        <p:spPr/>
        <p:txBody>
          <a:bodyPr/>
          <a:lstStyle/>
          <a:p>
            <a:fld id="{67B33497-7364-451F-8BF7-90AB4BAAC2EC}" type="datetime1">
              <a:rPr lang="en-US" smtClean="0"/>
              <a:t>9/25/2023</a:t>
            </a:fld>
            <a:endParaRPr lang="en-US"/>
          </a:p>
        </p:txBody>
      </p:sp>
      <p:sp>
        <p:nvSpPr>
          <p:cNvPr id="4" name="Footer Placeholder 3">
            <a:extLst>
              <a:ext uri="{FF2B5EF4-FFF2-40B4-BE49-F238E27FC236}">
                <a16:creationId xmlns:a16="http://schemas.microsoft.com/office/drawing/2014/main" id="{23E31EAD-A869-4FD6-B457-44B986E0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368E6-524F-4941-8433-7B466F04DC7E}"/>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46473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0154B-0D95-46F7-812A-5057A8091079}"/>
              </a:ext>
            </a:extLst>
          </p:cNvPr>
          <p:cNvSpPr>
            <a:spLocks noGrp="1"/>
          </p:cNvSpPr>
          <p:nvPr>
            <p:ph type="dt" sz="half" idx="10"/>
          </p:nvPr>
        </p:nvSpPr>
        <p:spPr/>
        <p:txBody>
          <a:bodyPr/>
          <a:lstStyle/>
          <a:p>
            <a:fld id="{BA7E237F-13D7-4475-A12C-469BB2D59E51}" type="datetime1">
              <a:rPr lang="en-US" smtClean="0"/>
              <a:t>9/25/2023</a:t>
            </a:fld>
            <a:endParaRPr lang="en-US"/>
          </a:p>
        </p:txBody>
      </p:sp>
      <p:sp>
        <p:nvSpPr>
          <p:cNvPr id="3" name="Footer Placeholder 2">
            <a:extLst>
              <a:ext uri="{FF2B5EF4-FFF2-40B4-BE49-F238E27FC236}">
                <a16:creationId xmlns:a16="http://schemas.microsoft.com/office/drawing/2014/main" id="{BE4AA1AF-A9B1-4608-AA7F-D9182AAB0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F9643-B302-438B-B070-12FF235D7418}"/>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36348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64DE-8202-433D-A0BE-1674FE1F7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E1DC0-132A-4556-BB6B-36273AA1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7B349-9114-4B2F-B0D4-92CDDCD5D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CD897-E0A2-417D-A313-DD0306B80C8E}"/>
              </a:ext>
            </a:extLst>
          </p:cNvPr>
          <p:cNvSpPr>
            <a:spLocks noGrp="1"/>
          </p:cNvSpPr>
          <p:nvPr>
            <p:ph type="dt" sz="half" idx="10"/>
          </p:nvPr>
        </p:nvSpPr>
        <p:spPr/>
        <p:txBody>
          <a:bodyPr/>
          <a:lstStyle/>
          <a:p>
            <a:fld id="{A6FE7359-611C-4E73-8388-81AD53204F4F}" type="datetime1">
              <a:rPr lang="en-US" smtClean="0"/>
              <a:t>9/25/2023</a:t>
            </a:fld>
            <a:endParaRPr lang="en-US"/>
          </a:p>
        </p:txBody>
      </p:sp>
      <p:sp>
        <p:nvSpPr>
          <p:cNvPr id="6" name="Footer Placeholder 5">
            <a:extLst>
              <a:ext uri="{FF2B5EF4-FFF2-40B4-BE49-F238E27FC236}">
                <a16:creationId xmlns:a16="http://schemas.microsoft.com/office/drawing/2014/main" id="{47349D57-307B-4414-8398-F4C44D002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26C2A-8648-4AE9-9716-6BF737BCFE52}"/>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54623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FEC-0E41-4AC2-AABC-0896C366B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6B95E-D265-4790-BB78-8FE02B136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A5D8F8-50DE-464C-9FC8-7FA87A449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42F22-5D56-4EB6-895A-FEDEB0F21E3A}"/>
              </a:ext>
            </a:extLst>
          </p:cNvPr>
          <p:cNvSpPr>
            <a:spLocks noGrp="1"/>
          </p:cNvSpPr>
          <p:nvPr>
            <p:ph type="dt" sz="half" idx="10"/>
          </p:nvPr>
        </p:nvSpPr>
        <p:spPr/>
        <p:txBody>
          <a:bodyPr/>
          <a:lstStyle/>
          <a:p>
            <a:fld id="{C03FBAB6-1282-4267-BD54-0E4F5401BD4B}" type="datetime1">
              <a:rPr lang="en-US" smtClean="0"/>
              <a:t>9/25/2023</a:t>
            </a:fld>
            <a:endParaRPr lang="en-US"/>
          </a:p>
        </p:txBody>
      </p:sp>
      <p:sp>
        <p:nvSpPr>
          <p:cNvPr id="6" name="Footer Placeholder 5">
            <a:extLst>
              <a:ext uri="{FF2B5EF4-FFF2-40B4-BE49-F238E27FC236}">
                <a16:creationId xmlns:a16="http://schemas.microsoft.com/office/drawing/2014/main" id="{39022966-FAD5-4AD0-BE1E-9E1845601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7A33B-53A2-47D0-B123-9EED7B36AE17}"/>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09626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8DC62-E2CB-40AE-B6A9-FB74B2D1E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66898-E450-48A7-8BC0-24E89020E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D5552-0D98-4200-90D7-9D684E378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21F55-24FD-4D49-9511-75E947BA1874}" type="datetime1">
              <a:rPr lang="en-US" smtClean="0"/>
              <a:t>9/25/2023</a:t>
            </a:fld>
            <a:endParaRPr lang="en-US"/>
          </a:p>
        </p:txBody>
      </p:sp>
      <p:sp>
        <p:nvSpPr>
          <p:cNvPr id="5" name="Footer Placeholder 4">
            <a:extLst>
              <a:ext uri="{FF2B5EF4-FFF2-40B4-BE49-F238E27FC236}">
                <a16:creationId xmlns:a16="http://schemas.microsoft.com/office/drawing/2014/main" id="{F3C892BC-8947-442D-8FF8-2171C1D03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3BD60-8912-49AC-8981-F9223738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1214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8DC62-E2CB-40AE-B6A9-FB74B2D1E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66898-E450-48A7-8BC0-24E89020E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D5552-0D98-4200-90D7-9D684E378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80A4E-9953-4405-A668-8D3D4C554798}" type="datetime1">
              <a:rPr lang="en-US" smtClean="0"/>
              <a:t>9/25/2023</a:t>
            </a:fld>
            <a:endParaRPr lang="en-US"/>
          </a:p>
        </p:txBody>
      </p:sp>
      <p:sp>
        <p:nvSpPr>
          <p:cNvPr id="5" name="Footer Placeholder 4">
            <a:extLst>
              <a:ext uri="{FF2B5EF4-FFF2-40B4-BE49-F238E27FC236}">
                <a16:creationId xmlns:a16="http://schemas.microsoft.com/office/drawing/2014/main" id="{F3C892BC-8947-442D-8FF8-2171C1D03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3BD60-8912-49AC-8981-F9223738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E0EF2-E3D0-483D-A16E-6191A01ADC6F}" type="slidenum">
              <a:rPr lang="en-US" smtClean="0"/>
              <a:t>‹#›</a:t>
            </a:fld>
            <a:endParaRPr lang="en-US"/>
          </a:p>
        </p:txBody>
      </p:sp>
    </p:spTree>
    <p:extLst>
      <p:ext uri="{BB962C8B-B14F-4D97-AF65-F5344CB8AC3E}">
        <p14:creationId xmlns:p14="http://schemas.microsoft.com/office/powerpoint/2010/main" val="3550547382"/>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mailto:susanr@viapa.or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ACC3-384A-14F3-4C0F-04ED23D83D07}"/>
              </a:ext>
            </a:extLst>
          </p:cNvPr>
          <p:cNvSpPr>
            <a:spLocks noGrp="1"/>
          </p:cNvSpPr>
          <p:nvPr>
            <p:ph type="ctrTitle"/>
          </p:nvPr>
        </p:nvSpPr>
        <p:spPr>
          <a:xfrm>
            <a:off x="1524000" y="1122363"/>
            <a:ext cx="9144000" cy="2387600"/>
          </a:xfrm>
        </p:spPr>
        <p:txBody>
          <a:bodyPr anchor="b">
            <a:normAutofit/>
          </a:bodyPr>
          <a:lstStyle/>
          <a:p>
            <a:br>
              <a:rPr lang="en-US" sz="5100"/>
            </a:br>
            <a:endParaRPr lang="en-US" sz="5100">
              <a:latin typeface="Franklin Gothic Medium"/>
              <a:cs typeface="Arial"/>
            </a:endParaRPr>
          </a:p>
        </p:txBody>
      </p:sp>
      <p:sp>
        <p:nvSpPr>
          <p:cNvPr id="3" name="Text Placeholder 2">
            <a:extLst>
              <a:ext uri="{FF2B5EF4-FFF2-40B4-BE49-F238E27FC236}">
                <a16:creationId xmlns:a16="http://schemas.microsoft.com/office/drawing/2014/main" id="{C6EE2BB5-EB88-5E71-1193-4C5897CEB1A8}"/>
              </a:ext>
            </a:extLst>
          </p:cNvPr>
          <p:cNvSpPr>
            <a:spLocks noGrp="1"/>
          </p:cNvSpPr>
          <p:nvPr>
            <p:ph type="subTitle" idx="1"/>
          </p:nvPr>
        </p:nvSpPr>
        <p:spPr>
          <a:xfrm>
            <a:off x="996287" y="3602037"/>
            <a:ext cx="9671713" cy="2027663"/>
          </a:xfrm>
        </p:spPr>
        <p:txBody>
          <a:bodyPr vert="horz" lIns="91440" tIns="45720" rIns="91440" bIns="45720" rtlCol="0" anchor="t">
            <a:normAutofit fontScale="70000" lnSpcReduction="20000"/>
          </a:bodyPr>
          <a:lstStyle/>
          <a:p>
            <a:endParaRPr lang="en-US">
              <a:latin typeface="Franklin Gothic Medium"/>
              <a:cs typeface="Arial"/>
            </a:endParaRPr>
          </a:p>
          <a:p>
            <a:endParaRPr kumimoji="0" lang="en-US" sz="5100" b="0" i="0" u="none" strike="noStrike" kern="1200" cap="none" spc="0" normalizeH="0" baseline="0" noProof="0">
              <a:ln>
                <a:noFill/>
              </a:ln>
              <a:solidFill>
                <a:prstClr val="black"/>
              </a:solidFill>
              <a:effectLst/>
              <a:uLnTx/>
              <a:uFillTx/>
              <a:latin typeface="Franklin Gothic Medium"/>
              <a:ea typeface="+mj-ea"/>
              <a:cs typeface="Arial"/>
            </a:endParaRPr>
          </a:p>
          <a:p>
            <a:r>
              <a:rPr kumimoji="0" lang="en-US" sz="5100" b="0" i="0" u="none" strike="noStrike" kern="1200" cap="none" spc="0" normalizeH="0" baseline="0" noProof="0">
                <a:ln>
                  <a:noFill/>
                </a:ln>
                <a:solidFill>
                  <a:prstClr val="black"/>
                </a:solidFill>
                <a:effectLst/>
                <a:uLnTx/>
                <a:uFillTx/>
                <a:latin typeface="Franklin Gothic Medium"/>
                <a:ea typeface="+mj-ea"/>
                <a:cs typeface="Arial"/>
              </a:rPr>
              <a:t>Housing Transition &amp; Tenancy Sustaining Service </a:t>
            </a:r>
          </a:p>
          <a:p>
            <a:r>
              <a:rPr lang="en-US">
                <a:latin typeface="Franklin Gothic Medium"/>
                <a:cs typeface="Arial"/>
              </a:rPr>
              <a:t>Introduction</a:t>
            </a:r>
          </a:p>
          <a:p>
            <a:endParaRPr lang="en-US"/>
          </a:p>
        </p:txBody>
      </p:sp>
      <p:sp>
        <p:nvSpPr>
          <p:cNvPr id="4" name="Slide Number Placeholder 3">
            <a:extLst>
              <a:ext uri="{FF2B5EF4-FFF2-40B4-BE49-F238E27FC236}">
                <a16:creationId xmlns:a16="http://schemas.microsoft.com/office/drawing/2014/main" id="{A56D4592-6EA0-373A-A9D5-5534A9CA3817}"/>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5C8F209-0BE7-4F94-8915-A3CF9146FC4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6" name="Picture 5" descr="A close-up of a sign&#10;&#10;Description automatically generated">
            <a:extLst>
              <a:ext uri="{FF2B5EF4-FFF2-40B4-BE49-F238E27FC236}">
                <a16:creationId xmlns:a16="http://schemas.microsoft.com/office/drawing/2014/main" id="{BC22DF0F-3300-6ABE-3471-906441D08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16" y="2138363"/>
            <a:ext cx="3049214" cy="1371600"/>
          </a:xfrm>
          <a:prstGeom prst="rect">
            <a:avLst/>
          </a:prstGeom>
        </p:spPr>
      </p:pic>
      <p:pic>
        <p:nvPicPr>
          <p:cNvPr id="5" name="Picture 4" descr="A close up of text&#10;&#10;Description automatically generated">
            <a:extLst>
              <a:ext uri="{FF2B5EF4-FFF2-40B4-BE49-F238E27FC236}">
                <a16:creationId xmlns:a16="http://schemas.microsoft.com/office/drawing/2014/main" id="{2A38EA12-DEFC-8EFE-C6B9-BB85246E137F}"/>
              </a:ext>
            </a:extLst>
          </p:cNvPr>
          <p:cNvPicPr>
            <a:picLocks noChangeAspect="1"/>
          </p:cNvPicPr>
          <p:nvPr/>
        </p:nvPicPr>
        <p:blipFill>
          <a:blip r:embed="rId3"/>
          <a:stretch>
            <a:fillRect/>
          </a:stretch>
        </p:blipFill>
        <p:spPr>
          <a:xfrm>
            <a:off x="5688106" y="2312686"/>
            <a:ext cx="3987052" cy="1196084"/>
          </a:xfrm>
          <a:prstGeom prst="rect">
            <a:avLst/>
          </a:prstGeom>
        </p:spPr>
      </p:pic>
    </p:spTree>
    <p:extLst>
      <p:ext uri="{BB962C8B-B14F-4D97-AF65-F5344CB8AC3E}">
        <p14:creationId xmlns:p14="http://schemas.microsoft.com/office/powerpoint/2010/main" val="614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B693-5B53-594C-C730-85AF227CED9F}"/>
              </a:ext>
            </a:extLst>
          </p:cNvPr>
          <p:cNvSpPr>
            <a:spLocks noGrp="1"/>
          </p:cNvSpPr>
          <p:nvPr>
            <p:ph type="title"/>
          </p:nvPr>
        </p:nvSpPr>
        <p:spPr/>
        <p:txBody>
          <a:bodyPr/>
          <a:lstStyle/>
          <a:p>
            <a:r>
              <a:rPr lang="en-US" b="1"/>
              <a:t>Welcome!</a:t>
            </a:r>
          </a:p>
        </p:txBody>
      </p:sp>
      <p:sp>
        <p:nvSpPr>
          <p:cNvPr id="3" name="Text Placeholder 2">
            <a:extLst>
              <a:ext uri="{FF2B5EF4-FFF2-40B4-BE49-F238E27FC236}">
                <a16:creationId xmlns:a16="http://schemas.microsoft.com/office/drawing/2014/main" id="{F79C7964-0DF1-590F-BA4E-25C6255E34E6}"/>
              </a:ext>
            </a:extLst>
          </p:cNvPr>
          <p:cNvSpPr>
            <a:spLocks noGrp="1"/>
          </p:cNvSpPr>
          <p:nvPr>
            <p:ph type="body" idx="1"/>
          </p:nvPr>
        </p:nvSpPr>
        <p:spPr/>
        <p:txBody>
          <a:bodyPr vert="horz" lIns="91440" tIns="45720" rIns="91440" bIns="45720" rtlCol="0" anchor="t">
            <a:normAutofit/>
          </a:bodyPr>
          <a:lstStyle/>
          <a:p>
            <a:pPr marL="0" indent="0">
              <a:buNone/>
            </a:pPr>
            <a:endParaRPr lang="en-US" sz="3200"/>
          </a:p>
          <a:p>
            <a:r>
              <a:rPr lang="en-US" sz="3600"/>
              <a:t>Introduction of presenters</a:t>
            </a:r>
          </a:p>
          <a:p>
            <a:endParaRPr lang="en-US" sz="3600"/>
          </a:p>
          <a:p>
            <a:r>
              <a:rPr lang="en-US" sz="3600"/>
              <a:t>Accessibility Needs</a:t>
            </a:r>
          </a:p>
          <a:p>
            <a:endParaRPr lang="en-US" sz="3600"/>
          </a:p>
          <a:p>
            <a:r>
              <a:rPr lang="en-US" sz="3600"/>
              <a:t>Housekeeping</a:t>
            </a:r>
          </a:p>
          <a:p>
            <a:endParaRPr lang="en-US" sz="4000"/>
          </a:p>
          <a:p>
            <a:pPr marL="0" indent="0">
              <a:buNone/>
            </a:pPr>
            <a:endParaRPr lang="en-US" sz="4000"/>
          </a:p>
          <a:p>
            <a:pPr marL="0" indent="0">
              <a:buNone/>
            </a:pPr>
            <a:endParaRPr lang="en-US" sz="4000"/>
          </a:p>
        </p:txBody>
      </p:sp>
      <p:sp>
        <p:nvSpPr>
          <p:cNvPr id="5" name="Slide Number Placeholder 4">
            <a:extLst>
              <a:ext uri="{FF2B5EF4-FFF2-40B4-BE49-F238E27FC236}">
                <a16:creationId xmlns:a16="http://schemas.microsoft.com/office/drawing/2014/main" id="{3FB04E36-3F12-2AD6-1D87-7FDBA04918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7830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B913-BB4F-276F-F23E-DBAC6B75B175}"/>
              </a:ext>
            </a:extLst>
          </p:cNvPr>
          <p:cNvSpPr>
            <a:spLocks noGrp="1"/>
          </p:cNvSpPr>
          <p:nvPr>
            <p:ph type="title"/>
          </p:nvPr>
        </p:nvSpPr>
        <p:spPr/>
        <p:txBody>
          <a:bodyPr/>
          <a:lstStyle/>
          <a:p>
            <a:r>
              <a:rPr lang="en-US">
                <a:latin typeface="Franklin Gothic Medium"/>
                <a:cs typeface="Arial"/>
              </a:rPr>
              <a:t>Virtual Classroom Expectations</a:t>
            </a:r>
          </a:p>
        </p:txBody>
      </p:sp>
      <p:sp>
        <p:nvSpPr>
          <p:cNvPr id="3" name="Text Placeholder 2">
            <a:extLst>
              <a:ext uri="{FF2B5EF4-FFF2-40B4-BE49-F238E27FC236}">
                <a16:creationId xmlns:a16="http://schemas.microsoft.com/office/drawing/2014/main" id="{A2BA5296-BD10-D841-39E1-821A23ABF92A}"/>
              </a:ext>
            </a:extLst>
          </p:cNvPr>
          <p:cNvSpPr>
            <a:spLocks noGrp="1"/>
          </p:cNvSpPr>
          <p:nvPr>
            <p:ph type="body" idx="1"/>
          </p:nvPr>
        </p:nvSpPr>
        <p:spPr/>
        <p:txBody>
          <a:bodyPr vert="horz" lIns="91440" tIns="45720" rIns="91440" bIns="45720" rtlCol="0" anchor="t">
            <a:normAutofit lnSpcReduction="10000"/>
          </a:bodyPr>
          <a:lstStyle/>
          <a:p>
            <a:r>
              <a:rPr lang="en-US" sz="2000">
                <a:solidFill>
                  <a:srgbClr val="222222"/>
                </a:solidFill>
                <a:latin typeface="Franklin Gothic Medium"/>
                <a:cs typeface="Arial"/>
              </a:rPr>
              <a:t>You must have a computer or tablet and internet connection to participate. </a:t>
            </a:r>
            <a:endParaRPr lang="en-US">
              <a:latin typeface="Franklin Gothic Medium"/>
            </a:endParaRPr>
          </a:p>
          <a:p>
            <a:endParaRPr lang="en-US" sz="2000">
              <a:solidFill>
                <a:srgbClr val="222222"/>
              </a:solidFill>
              <a:latin typeface="Franklin Gothic Medium"/>
              <a:cs typeface="Arial"/>
            </a:endParaRPr>
          </a:p>
          <a:p>
            <a:r>
              <a:rPr lang="en-US" sz="2000">
                <a:solidFill>
                  <a:srgbClr val="222222"/>
                </a:solidFill>
                <a:latin typeface="Franklin Gothic Medium"/>
                <a:cs typeface="Arial"/>
              </a:rPr>
              <a:t>You must attend and participate in the entire webinar with your camera on in order to get confirmation of attendance.</a:t>
            </a:r>
            <a:endParaRPr lang="en-US" sz="2000">
              <a:latin typeface="Franklin Gothic Medium"/>
              <a:cs typeface="Arial"/>
            </a:endParaRPr>
          </a:p>
          <a:p>
            <a:endParaRPr lang="en-US" sz="2000">
              <a:solidFill>
                <a:srgbClr val="222222"/>
              </a:solidFill>
              <a:latin typeface="Franklin Gothic Medium"/>
              <a:cs typeface="Arial"/>
            </a:endParaRPr>
          </a:p>
          <a:p>
            <a:r>
              <a:rPr lang="en-US" sz="2000">
                <a:solidFill>
                  <a:srgbClr val="222222"/>
                </a:solidFill>
                <a:latin typeface="Franklin Gothic Medium"/>
                <a:cs typeface="Arial"/>
              </a:rPr>
              <a:t>Registrants should block out time to attend class just as you would if class were being held in person. Please plan to be in a quiet location with minimal distractions.</a:t>
            </a:r>
            <a:endParaRPr lang="en-US" sz="2000">
              <a:latin typeface="Franklin Gothic Medium"/>
              <a:cs typeface="Arial"/>
            </a:endParaRPr>
          </a:p>
          <a:p>
            <a:endParaRPr lang="en-US" sz="2000">
              <a:solidFill>
                <a:srgbClr val="222222"/>
              </a:solidFill>
              <a:latin typeface="Franklin Gothic Medium"/>
              <a:cs typeface="Arial"/>
            </a:endParaRPr>
          </a:p>
          <a:p>
            <a:r>
              <a:rPr lang="en-US" sz="2000">
                <a:solidFill>
                  <a:srgbClr val="000000"/>
                </a:solidFill>
                <a:latin typeface="Franklin Gothic Medium"/>
                <a:cs typeface="Arial"/>
              </a:rPr>
              <a:t>If you experience any technical difficulties during class, you should contact </a:t>
            </a:r>
            <a:r>
              <a:rPr lang="en-US" sz="2000">
                <a:solidFill>
                  <a:srgbClr val="000000"/>
                </a:solidFill>
                <a:latin typeface="Franklin Gothic Medium"/>
                <a:cs typeface="Arial"/>
                <a:hlinkClick r:id="rId2"/>
              </a:rPr>
              <a:t>susanr@viapa.org</a:t>
            </a:r>
            <a:r>
              <a:rPr lang="en-US" sz="2000">
                <a:solidFill>
                  <a:srgbClr val="000000"/>
                </a:solidFill>
                <a:latin typeface="Franklin Gothic Medium"/>
                <a:cs typeface="Arial"/>
              </a:rPr>
              <a:t> </a:t>
            </a:r>
            <a:r>
              <a:rPr lang="en-US" sz="2000">
                <a:solidFill>
                  <a:srgbClr val="0070C0"/>
                </a:solidFill>
                <a:latin typeface="Franklin Gothic Medium"/>
                <a:cs typeface="Arial"/>
              </a:rPr>
              <a:t> </a:t>
            </a:r>
            <a:r>
              <a:rPr lang="en-US" sz="2000">
                <a:solidFill>
                  <a:srgbClr val="000000"/>
                </a:solidFill>
                <a:latin typeface="Franklin Gothic Medium"/>
                <a:cs typeface="Arial"/>
              </a:rPr>
              <a:t>promptly.  If the issue cannot be resolved quickly, you may be asked to attend a future re-certification class.</a:t>
            </a:r>
            <a:endParaRPr lang="en-US" sz="2000">
              <a:latin typeface="Franklin Gothic Medium"/>
              <a:cs typeface="Arial"/>
            </a:endParaRPr>
          </a:p>
          <a:p>
            <a:endParaRPr lang="en-US" sz="2000">
              <a:solidFill>
                <a:srgbClr val="000000"/>
              </a:solidFill>
              <a:latin typeface="Franklin Gothic Medium"/>
              <a:cs typeface="Arial"/>
            </a:endParaRPr>
          </a:p>
          <a:p>
            <a:r>
              <a:rPr lang="en-US" sz="2000">
                <a:solidFill>
                  <a:srgbClr val="000000"/>
                </a:solidFill>
                <a:latin typeface="Franklin Gothic Medium"/>
                <a:cs typeface="Arial"/>
              </a:rPr>
              <a:t>Please be respectful of your facilitators and others in the virtual classroom.</a:t>
            </a:r>
            <a:endParaRPr lang="en-US" sz="2000">
              <a:latin typeface="Franklin Gothic Medium"/>
              <a:cs typeface="Arial"/>
            </a:endParaRPr>
          </a:p>
          <a:p>
            <a:pPr>
              <a:buNone/>
            </a:pPr>
            <a:endParaRPr lang="en-US" sz="2000">
              <a:solidFill>
                <a:srgbClr val="222222"/>
              </a:solidFill>
              <a:latin typeface="Arial"/>
              <a:cs typeface="Arial"/>
            </a:endParaRPr>
          </a:p>
          <a:p>
            <a:pPr marL="0" indent="0">
              <a:buNone/>
            </a:pPr>
            <a:endParaRPr lang="en-US"/>
          </a:p>
          <a:p>
            <a:endParaRPr lang="en-US"/>
          </a:p>
        </p:txBody>
      </p:sp>
      <p:sp>
        <p:nvSpPr>
          <p:cNvPr id="4" name="Slide Number Placeholder 3">
            <a:extLst>
              <a:ext uri="{FF2B5EF4-FFF2-40B4-BE49-F238E27FC236}">
                <a16:creationId xmlns:a16="http://schemas.microsoft.com/office/drawing/2014/main" id="{8FE0363C-7309-872E-073E-571519F0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899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42C8-3489-427D-9185-F36CAAFA941E}"/>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Learning Objectives</a:t>
            </a:r>
          </a:p>
        </p:txBody>
      </p:sp>
      <p:sp>
        <p:nvSpPr>
          <p:cNvPr id="3" name="Text Placeholder 2">
            <a:extLst>
              <a:ext uri="{FF2B5EF4-FFF2-40B4-BE49-F238E27FC236}">
                <a16:creationId xmlns:a16="http://schemas.microsoft.com/office/drawing/2014/main" id="{F3C7D864-6C4D-49FD-B479-3BBD056A9652}"/>
              </a:ext>
            </a:extLst>
          </p:cNvPr>
          <p:cNvSpPr>
            <a:spLocks noGrp="1"/>
          </p:cNvSpPr>
          <p:nvPr>
            <p:ph type="body" idx="1"/>
          </p:nvPr>
        </p:nvSpPr>
        <p:spPr/>
        <p:txBody>
          <a:bodyPr vert="horz" lIns="91440" tIns="45720" rIns="91440" bIns="45720" rtlCol="0" anchor="t">
            <a:noAutofit/>
          </a:bodyPr>
          <a:lstStyle/>
          <a:p>
            <a:r>
              <a:rPr lang="en-US" i="0" u="none" strike="noStrike" baseline="0">
                <a:latin typeface="Franklin Gothic Medium"/>
              </a:rPr>
              <a:t>Demonstrate core competencies for</a:t>
            </a:r>
            <a:r>
              <a:rPr lang="en-US">
                <a:latin typeface="Franklin Gothic Medium"/>
              </a:rPr>
              <a:t> providing Housing Transition and Tenancy Sustaining Services (HTTS)</a:t>
            </a:r>
          </a:p>
          <a:p>
            <a:pPr marL="0" indent="0">
              <a:buNone/>
            </a:pPr>
            <a:endParaRPr lang="en-US">
              <a:latin typeface="Franklin Gothic Medium"/>
            </a:endParaRPr>
          </a:p>
          <a:p>
            <a:r>
              <a:rPr lang="en-US">
                <a:latin typeface="Franklin Gothic Medium"/>
              </a:rPr>
              <a:t>Explore the r</a:t>
            </a:r>
            <a:r>
              <a:rPr lang="en-US" i="0" u="none" strike="noStrike" baseline="0">
                <a:latin typeface="Franklin Gothic Medium"/>
              </a:rPr>
              <a:t>ole of the HTTS service in furthering</a:t>
            </a:r>
            <a:r>
              <a:rPr lang="en-US">
                <a:latin typeface="Franklin Gothic Medium"/>
              </a:rPr>
              <a:t> </a:t>
            </a:r>
            <a:r>
              <a:rPr lang="en-US" i="0" u="none" strike="noStrike" baseline="0">
                <a:latin typeface="Franklin Gothic Medium"/>
              </a:rPr>
              <a:t> values consistent with Everyday </a:t>
            </a:r>
            <a:r>
              <a:rPr lang="en-US">
                <a:latin typeface="Franklin Gothic Medium"/>
              </a:rPr>
              <a:t>Lives</a:t>
            </a:r>
            <a:r>
              <a:rPr lang="en-US" i="0" u="none" strike="noStrike" baseline="0">
                <a:latin typeface="Franklin Gothic Medium"/>
              </a:rPr>
              <a:t>, HCBS Final Rule, Person-Centered planning</a:t>
            </a:r>
            <a:r>
              <a:rPr lang="en-US">
                <a:latin typeface="Franklin Gothic Medium"/>
              </a:rPr>
              <a:t>, Charting the </a:t>
            </a:r>
            <a:r>
              <a:rPr lang="en-US" err="1">
                <a:latin typeface="Franklin Gothic Medium"/>
              </a:rPr>
              <a:t>Lifecourse</a:t>
            </a:r>
            <a:r>
              <a:rPr lang="en-US">
                <a:latin typeface="Franklin Gothic Medium"/>
              </a:rPr>
              <a:t> Framework,</a:t>
            </a:r>
            <a:r>
              <a:rPr lang="en-US" i="0" u="none" strike="noStrike" baseline="0">
                <a:latin typeface="Franklin Gothic Medium"/>
              </a:rPr>
              <a:t> and the Principles of S</a:t>
            </a:r>
            <a:r>
              <a:rPr lang="en-US">
                <a:latin typeface="Franklin Gothic Medium"/>
              </a:rPr>
              <a:t>elf-Determination</a:t>
            </a:r>
          </a:p>
          <a:p>
            <a:pPr marL="0" indent="0">
              <a:buNone/>
            </a:pPr>
            <a:endParaRPr lang="en-US">
              <a:latin typeface="Franklin Gothic Medium"/>
            </a:endParaRPr>
          </a:p>
          <a:p>
            <a:r>
              <a:rPr lang="en-US" i="0" u="none" strike="noStrike" baseline="0">
                <a:latin typeface="Franklin Gothic Medium"/>
              </a:rPr>
              <a:t>Identify Pennsylvania housing options and supports</a:t>
            </a:r>
            <a:r>
              <a:rPr lang="en-US">
                <a:latin typeface="Franklin Gothic Medium"/>
              </a:rPr>
              <a:t> </a:t>
            </a:r>
            <a:r>
              <a:rPr lang="en-US" i="0" u="none" strike="noStrike" baseline="0">
                <a:latin typeface="Franklin Gothic Medium"/>
              </a:rPr>
              <a:t>and how to access and utilize</a:t>
            </a:r>
            <a:r>
              <a:rPr lang="en-US">
                <a:latin typeface="Franklin Gothic Medium"/>
              </a:rPr>
              <a:t> </a:t>
            </a:r>
            <a:endParaRPr lang="en-US" i="0" u="none" strike="noStrike" baseline="0">
              <a:latin typeface="Franklin Gothic Medium"/>
            </a:endParaRPr>
          </a:p>
        </p:txBody>
      </p:sp>
      <p:sp>
        <p:nvSpPr>
          <p:cNvPr id="4" name="Slide Number Placeholder 3">
            <a:extLst>
              <a:ext uri="{FF2B5EF4-FFF2-40B4-BE49-F238E27FC236}">
                <a16:creationId xmlns:a16="http://schemas.microsoft.com/office/drawing/2014/main" id="{D983C077-E46E-433C-94E7-052ADA51D1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6590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C1DA-C333-44F8-911E-AB2F8C76C282}"/>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Learning Objectives, cont.</a:t>
            </a:r>
            <a:endParaRPr lang="en-US" b="1" i="0" u="none" strike="noStrike" baseline="0">
              <a:solidFill>
                <a:srgbClr val="FF0000"/>
              </a:solidFill>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8A49A450-DF60-4B4B-A940-497059B4A69E}"/>
              </a:ext>
            </a:extLst>
          </p:cNvPr>
          <p:cNvSpPr>
            <a:spLocks noGrp="1"/>
          </p:cNvSpPr>
          <p:nvPr>
            <p:ph type="body" idx="1"/>
          </p:nvPr>
        </p:nvSpPr>
        <p:spPr/>
        <p:txBody>
          <a:bodyPr vert="horz" lIns="91440" tIns="45720" rIns="91440" bIns="45720" rtlCol="0" anchor="t">
            <a:normAutofit/>
          </a:bodyPr>
          <a:lstStyle/>
          <a:p>
            <a:r>
              <a:rPr lang="en-US" b="0" i="0" u="none" strike="noStrike" baseline="0">
                <a:latin typeface="Franklin Gothic Medium"/>
              </a:rPr>
              <a:t>Provide guidance and resources</a:t>
            </a:r>
            <a:r>
              <a:rPr lang="en-US">
                <a:latin typeface="Franklin Gothic Medium"/>
              </a:rPr>
              <a:t> regarding sample Housing Assessment</a:t>
            </a:r>
            <a:r>
              <a:rPr lang="en-US" b="0" i="0" u="none" strike="noStrike" baseline="0">
                <a:latin typeface="Franklin Gothic Medium"/>
              </a:rPr>
              <a:t> and</a:t>
            </a:r>
            <a:r>
              <a:rPr lang="en-US">
                <a:latin typeface="Franklin Gothic Medium"/>
              </a:rPr>
              <a:t> </a:t>
            </a:r>
            <a:r>
              <a:rPr lang="en-US" b="0" i="0" u="none" strike="noStrike" baseline="0">
                <a:latin typeface="Franklin Gothic Medium"/>
              </a:rPr>
              <a:t>individualized </a:t>
            </a:r>
            <a:r>
              <a:rPr lang="en-US">
                <a:latin typeface="Franklin Gothic Medium"/>
              </a:rPr>
              <a:t>Housing</a:t>
            </a:r>
            <a:r>
              <a:rPr lang="en-US" b="0" i="0" u="none" strike="noStrike" baseline="0">
                <a:latin typeface="Franklin Gothic Medium"/>
              </a:rPr>
              <a:t> </a:t>
            </a:r>
            <a:r>
              <a:rPr lang="en-US">
                <a:latin typeface="Franklin Gothic Medium"/>
              </a:rPr>
              <a:t>Plan templates used by one organization.</a:t>
            </a:r>
          </a:p>
          <a:p>
            <a:pPr marL="0" indent="0">
              <a:buNone/>
            </a:pPr>
            <a:endParaRPr lang="en-US">
              <a:latin typeface="Franklin Gothic Medium"/>
            </a:endParaRPr>
          </a:p>
          <a:p>
            <a:r>
              <a:rPr lang="en-US">
                <a:latin typeface="Franklin Gothic Medium"/>
              </a:rPr>
              <a:t>Introduce Prepared Renter Education Program (PREP)</a:t>
            </a:r>
            <a:r>
              <a:rPr lang="en-US" b="0" i="0" u="none" strike="noStrike" baseline="0">
                <a:latin typeface="Franklin Gothic Medium"/>
              </a:rPr>
              <a:t> Training, Cents and Sensibility</a:t>
            </a:r>
            <a:r>
              <a:rPr lang="en-US">
                <a:latin typeface="Franklin Gothic Medium"/>
              </a:rPr>
              <a:t>, </a:t>
            </a:r>
            <a:r>
              <a:rPr lang="en-US" b="0" i="0" u="none" strike="noStrike" baseline="0">
                <a:latin typeface="Franklin Gothic Medium"/>
              </a:rPr>
              <a:t>and</a:t>
            </a:r>
            <a:r>
              <a:rPr lang="en-US">
                <a:latin typeface="Franklin Gothic Medium"/>
              </a:rPr>
              <a:t> tools </a:t>
            </a:r>
            <a:r>
              <a:rPr lang="en-US" b="0" i="0" u="none" strike="noStrike" baseline="0">
                <a:latin typeface="Franklin Gothic Medium"/>
              </a:rPr>
              <a:t>from </a:t>
            </a:r>
            <a:r>
              <a:rPr lang="en-US" b="0" i="0" u="none" strike="noStrike" baseline="0" err="1">
                <a:latin typeface="Franklin Gothic Medium"/>
              </a:rPr>
              <a:t>LifeCourse</a:t>
            </a:r>
            <a:r>
              <a:rPr lang="en-US" b="0" i="0" u="none" strike="noStrike" baseline="0">
                <a:latin typeface="Franklin Gothic Medium"/>
              </a:rPr>
              <a:t> Framework</a:t>
            </a:r>
          </a:p>
          <a:p>
            <a:pPr marL="0" indent="0">
              <a:buNone/>
            </a:pPr>
            <a:endParaRPr lang="en-US">
              <a:latin typeface="Franklin Gothic Medium"/>
            </a:endParaRPr>
          </a:p>
          <a:p>
            <a:r>
              <a:rPr lang="en-US">
                <a:latin typeface="Franklin Gothic Medium"/>
              </a:rPr>
              <a:t>Provide guidance and resources to support people in sustaining their housing</a:t>
            </a:r>
            <a:endParaRPr lang="en-US" b="0" i="0" u="none" strike="noStrike" baseline="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64134210-00B8-44A6-AE6A-68B7EF34E8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24421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6E4B-0A0A-3284-94D8-6D5C496D6054}"/>
              </a:ext>
            </a:extLst>
          </p:cNvPr>
          <p:cNvSpPr>
            <a:spLocks noGrp="1"/>
          </p:cNvSpPr>
          <p:nvPr>
            <p:ph type="title"/>
          </p:nvPr>
        </p:nvSpPr>
        <p:spPr/>
        <p:txBody>
          <a:bodyPr/>
          <a:lstStyle/>
          <a:p>
            <a:r>
              <a:rPr lang="en-US"/>
              <a:t>Acknowledgement</a:t>
            </a:r>
          </a:p>
        </p:txBody>
      </p:sp>
      <p:sp>
        <p:nvSpPr>
          <p:cNvPr id="3" name="Text Placeholder 2">
            <a:extLst>
              <a:ext uri="{FF2B5EF4-FFF2-40B4-BE49-F238E27FC236}">
                <a16:creationId xmlns:a16="http://schemas.microsoft.com/office/drawing/2014/main" id="{9B31C59C-D99B-4F1C-AA01-BEAF4BB8319E}"/>
              </a:ext>
            </a:extLst>
          </p:cNvPr>
          <p:cNvSpPr>
            <a:spLocks noGrp="1"/>
          </p:cNvSpPr>
          <p:nvPr>
            <p:ph type="body" idx="1"/>
          </p:nvPr>
        </p:nvSpPr>
        <p:spPr/>
        <p:txBody>
          <a:bodyPr vert="horz" lIns="91440" tIns="45720" rIns="91440" bIns="45720" rtlCol="0" anchor="t">
            <a:normAutofit/>
          </a:bodyPr>
          <a:lstStyle/>
          <a:p>
            <a:pPr marL="0" indent="0">
              <a:buNone/>
            </a:pPr>
            <a:r>
              <a:rPr lang="en-US" sz="2000">
                <a:ea typeface="Calibri" panose="020F0502020204030204" pitchFamily="34" charset="0"/>
                <a:cs typeface="Times New Roman"/>
              </a:rPr>
              <a:t>This training was developed by the PA Health Law Project, Values Into Action, PA Assistive Technology Foundation and Regional Housing Legal Services with grant funding from the Pennsylvania Developmental Disabilities Council. It is the culmination of five plus years of collaborative work.</a:t>
            </a:r>
          </a:p>
          <a:p>
            <a:pPr marL="0" indent="0">
              <a:spcBef>
                <a:spcPts val="0"/>
              </a:spcBef>
              <a:buNone/>
            </a:pPr>
            <a:endParaRPr lang="en-US" sz="2000">
              <a:solidFill>
                <a:srgbClr val="000000"/>
              </a:solidFill>
              <a:ea typeface="Calibri" panose="020F0502020204030204" pitchFamily="34" charset="0"/>
              <a:cs typeface="Times New Roman" panose="02020603050405020304" pitchFamily="18" charset="0"/>
            </a:endParaRPr>
          </a:p>
          <a:p>
            <a:pPr marL="0" indent="0">
              <a:spcBef>
                <a:spcPts val="0"/>
              </a:spcBef>
              <a:buNone/>
            </a:pPr>
            <a:r>
              <a:rPr lang="en-US" sz="2000">
                <a:effectLst/>
                <a:ea typeface="Calibri" panose="020F0502020204030204" pitchFamily="34" charset="0"/>
                <a:cs typeface="Times New Roman"/>
              </a:rPr>
              <a:t>The Pennsylvania Developmental Disabilities Council is supported by the Administration for Community Living (ACL), U.S. Department of Health and Human Services (HHS) as part of a financial assistance award totaling $3,095,416.00 with 100 percent funding by ACL/HHS.</a:t>
            </a:r>
            <a:r>
              <a:rPr lang="en-US" sz="2000">
                <a:ea typeface="Calibri" panose="020F0502020204030204" pitchFamily="34" charset="0"/>
                <a:cs typeface="Times New Roman"/>
              </a:rPr>
              <a:t> </a:t>
            </a:r>
            <a:r>
              <a:rPr lang="en-US" sz="2000">
                <a:effectLst/>
                <a:ea typeface="Calibri" panose="020F0502020204030204" pitchFamily="34" charset="0"/>
                <a:cs typeface="Times New Roman"/>
              </a:rPr>
              <a:t> Council efforts are those of the grantee and do not necessarily represent the official views of, nor an endorsement, by ACL/HHS, or the U.S. Government.</a:t>
            </a:r>
            <a:endParaRPr lang="en-US" sz="2000">
              <a:cs typeface="Times New Roman"/>
            </a:endParaRPr>
          </a:p>
          <a:p>
            <a:pPr marL="0" marR="0" indent="0">
              <a:spcBef>
                <a:spcPts val="0"/>
              </a:spcBef>
              <a:spcAft>
                <a:spcPts val="0"/>
              </a:spcAft>
              <a:buNone/>
            </a:pPr>
            <a:endParaRPr lang="en-US" sz="200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a:effectLst/>
                <a:ea typeface="Calibri" panose="020F0502020204030204" pitchFamily="34" charset="0"/>
                <a:cs typeface="Times New Roman" panose="02020603050405020304" pitchFamily="18" charset="0"/>
              </a:rPr>
              <a:t>Copyright © 2023 Values Into Action-PA and the Pennsylvania Developmental Disabilities Council.  Permission to reprint, copy and distribute this work is granted provided that it is reproduced as a whole, distributed at no more than actual cost, and displays this copyright notice.  Any other reproduction is strictly prohibited.</a:t>
            </a:r>
          </a:p>
          <a:p>
            <a:pPr marL="0" indent="0">
              <a:buNone/>
            </a:pPr>
            <a:endParaRPr lang="en-US"/>
          </a:p>
        </p:txBody>
      </p:sp>
      <p:sp>
        <p:nvSpPr>
          <p:cNvPr id="4" name="Slide Number Placeholder 3">
            <a:extLst>
              <a:ext uri="{FF2B5EF4-FFF2-40B4-BE49-F238E27FC236}">
                <a16:creationId xmlns:a16="http://schemas.microsoft.com/office/drawing/2014/main" id="{3D93ACA0-B71F-7F60-1BB6-71045AF782ED}"/>
              </a:ext>
            </a:extLst>
          </p:cNvPr>
          <p:cNvSpPr>
            <a:spLocks noGrp="1"/>
          </p:cNvSpPr>
          <p:nvPr>
            <p:ph type="sldNum" sz="quarter" idx="12"/>
          </p:nvPr>
        </p:nvSpPr>
        <p:spPr/>
        <p:txBody>
          <a:bodyPr/>
          <a:lstStyle/>
          <a:p>
            <a:fld id="{A5C8F209-0BE7-4F94-8915-A3CF9146FC46}" type="slidenum">
              <a:rPr lang="en-US" smtClean="0"/>
              <a:t>6</a:t>
            </a:fld>
            <a:endParaRPr lang="en-US"/>
          </a:p>
        </p:txBody>
      </p:sp>
    </p:spTree>
    <p:extLst>
      <p:ext uri="{BB962C8B-B14F-4D97-AF65-F5344CB8AC3E}">
        <p14:creationId xmlns:p14="http://schemas.microsoft.com/office/powerpoint/2010/main" val="918371885"/>
      </p:ext>
    </p:extLst>
  </p:cSld>
  <p:clrMapOvr>
    <a:masterClrMapping/>
  </p:clrMapOvr>
</p:sld>
</file>

<file path=ppt/theme/theme1.xml><?xml version="1.0" encoding="utf-8"?>
<a:theme xmlns:a="http://schemas.openxmlformats.org/drawingml/2006/main" name="HTTS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TS ppt Theme" id="{0F74C73A-1F91-46E7-B85C-56AC3AE1F889}" vid="{F8509463-2452-4D7B-9906-4E8832CC815B}"/>
    </a:ext>
  </a:extLst>
</a:theme>
</file>

<file path=ppt/theme/theme2.xml><?xml version="1.0" encoding="utf-8"?>
<a:theme xmlns:a="http://schemas.openxmlformats.org/drawingml/2006/main" name="PHLP ppt them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LP ppt theme 2" id="{A689DAEA-991C-4887-9C83-CF9869F53686}" vid="{83C8C7F8-6188-4F9B-B7C9-E2C1875A9C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3</Notes>
  <HiddenSlides>0</HiddenSlide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HTTS ppt Theme</vt:lpstr>
      <vt:lpstr>PHLP ppt theme 2</vt:lpstr>
      <vt:lpstr> </vt:lpstr>
      <vt:lpstr>Welcome!</vt:lpstr>
      <vt:lpstr>Virtual Classroom Expectations</vt:lpstr>
      <vt:lpstr>Learning Objectives</vt:lpstr>
      <vt:lpstr>Learning Objectives, cont.</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Housing Transition &amp; Tenancy Sustaining Service</dc:title>
  <dc:creator>Pamela Zotynia</dc:creator>
  <cp:revision>8</cp:revision>
  <dcterms:created xsi:type="dcterms:W3CDTF">2023-08-28T14:39:34Z</dcterms:created>
  <dcterms:modified xsi:type="dcterms:W3CDTF">2023-09-25T18:33:41Z</dcterms:modified>
</cp:coreProperties>
</file>