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8"/>
  </p:notesMasterIdLst>
  <p:sldIdLst>
    <p:sldId id="567" r:id="rId6"/>
    <p:sldId id="332" r:id="rId7"/>
    <p:sldId id="434" r:id="rId8"/>
    <p:sldId id="273" r:id="rId9"/>
    <p:sldId id="264" r:id="rId10"/>
    <p:sldId id="269" r:id="rId11"/>
    <p:sldId id="300" r:id="rId12"/>
    <p:sldId id="265" r:id="rId13"/>
    <p:sldId id="266" r:id="rId14"/>
    <p:sldId id="272" r:id="rId15"/>
    <p:sldId id="564" r:id="rId16"/>
    <p:sldId id="5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4AF589-435D-4D20-3044-DA06E396AE6D}" name="Guest User" initials="GU" userId="S::urn:spo:anon#350294b9a439d54caff7454c959e9042f29971628b05bcdb904d0215e81f7e70::" providerId="AD"/>
  <p188:author id="{85F073E1-53FF-C9C7-967D-009AC56210A2}" name="Marian Frattarola-Saulino" initials="MF" userId="S::marians@viapa.org::af703e92-308a-4c27-80ea-46e2aae32a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4F40C9-3371-7087-1EB8-63B9EF75A407}" v="11" dt="2023-09-25T18:24:13.754"/>
    <p1510:client id="{EC46FF15-14FF-44DC-8C0A-056A4ABA9E24}" v="1" dt="2023-09-11T03:19:17.023"/>
    <p1510:client id="{EE8261AF-0CEA-AF67-CE1F-10A7F5BC4597}" v="2" dt="2023-09-11T00:14:53.4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66"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Zotynia" userId="20f0c9d0-8e0f-4b2a-a76b-351e861b8247" providerId="ADAL" clId="{EC46FF15-14FF-44DC-8C0A-056A4ABA9E24}"/>
    <pc:docChg chg="undo custSel delSld modSld">
      <pc:chgData name="Pamela Zotynia" userId="20f0c9d0-8e0f-4b2a-a76b-351e861b8247" providerId="ADAL" clId="{EC46FF15-14FF-44DC-8C0A-056A4ABA9E24}" dt="2023-09-11T03:20:01.675" v="10" actId="2696"/>
      <pc:docMkLst>
        <pc:docMk/>
      </pc:docMkLst>
      <pc:sldChg chg="addSp delSp del mod">
        <pc:chgData name="Pamela Zotynia" userId="20f0c9d0-8e0f-4b2a-a76b-351e861b8247" providerId="ADAL" clId="{EC46FF15-14FF-44DC-8C0A-056A4ABA9E24}" dt="2023-09-11T03:20:01.675" v="10" actId="2696"/>
        <pc:sldMkLst>
          <pc:docMk/>
          <pc:sldMk cId="6143707" sldId="563"/>
        </pc:sldMkLst>
        <pc:spChg chg="add del">
          <ac:chgData name="Pamela Zotynia" userId="20f0c9d0-8e0f-4b2a-a76b-351e861b8247" providerId="ADAL" clId="{EC46FF15-14FF-44DC-8C0A-056A4ABA9E24}" dt="2023-09-11T03:18:42.541" v="1" actId="22"/>
          <ac:spMkLst>
            <pc:docMk/>
            <pc:sldMk cId="6143707" sldId="563"/>
            <ac:spMk id="6" creationId="{DC79114F-4A5A-83BF-C584-D07B2DA27B8C}"/>
          </ac:spMkLst>
        </pc:spChg>
        <pc:spChg chg="add del">
          <ac:chgData name="Pamela Zotynia" userId="20f0c9d0-8e0f-4b2a-a76b-351e861b8247" providerId="ADAL" clId="{EC46FF15-14FF-44DC-8C0A-056A4ABA9E24}" dt="2023-09-11T03:19:00.895" v="5" actId="22"/>
          <ac:spMkLst>
            <pc:docMk/>
            <pc:sldMk cId="6143707" sldId="563"/>
            <ac:spMk id="10" creationId="{973FF0A2-3765-58F2-2780-DE34B8F91775}"/>
          </ac:spMkLst>
        </pc:spChg>
        <pc:picChg chg="add del">
          <ac:chgData name="Pamela Zotynia" userId="20f0c9d0-8e0f-4b2a-a76b-351e861b8247" providerId="ADAL" clId="{EC46FF15-14FF-44DC-8C0A-056A4ABA9E24}" dt="2023-09-11T03:18:51.300" v="3" actId="22"/>
          <ac:picMkLst>
            <pc:docMk/>
            <pc:sldMk cId="6143707" sldId="563"/>
            <ac:picMk id="8" creationId="{9AE0EAD9-E5DC-5002-2231-F0E89D66AC6A}"/>
          </ac:picMkLst>
        </pc:picChg>
      </pc:sldChg>
      <pc:sldChg chg="modSp mod">
        <pc:chgData name="Pamela Zotynia" userId="20f0c9d0-8e0f-4b2a-a76b-351e861b8247" providerId="ADAL" clId="{EC46FF15-14FF-44DC-8C0A-056A4ABA9E24}" dt="2023-09-11T03:19:39.501" v="9" actId="27636"/>
        <pc:sldMkLst>
          <pc:docMk/>
          <pc:sldMk cId="3162917976" sldId="567"/>
        </pc:sldMkLst>
        <pc:spChg chg="mod">
          <ac:chgData name="Pamela Zotynia" userId="20f0c9d0-8e0f-4b2a-a76b-351e861b8247" providerId="ADAL" clId="{EC46FF15-14FF-44DC-8C0A-056A4ABA9E24}" dt="2023-09-11T03:19:39.501" v="9" actId="27636"/>
          <ac:spMkLst>
            <pc:docMk/>
            <pc:sldMk cId="3162917976" sldId="567"/>
            <ac:spMk id="3" creationId="{C6EE2BB5-EB88-5E71-1193-4C5897CEB1A8}"/>
          </ac:spMkLst>
        </pc:spChg>
      </pc:sldChg>
    </pc:docChg>
  </pc:docChgLst>
  <pc:docChgLst>
    <pc:chgData name="Pamela Zotynia" userId="S::pamelaz@viapa.org::20f0c9d0-8e0f-4b2a-a76b-351e861b8247" providerId="AD" clId="Web-{C5068030-DA1F-2500-A9C7-1FEC0B8CFA02}"/>
    <pc:docChg chg="modSld">
      <pc:chgData name="Pamela Zotynia" userId="S::pamelaz@viapa.org::20f0c9d0-8e0f-4b2a-a76b-351e861b8247" providerId="AD" clId="Web-{C5068030-DA1F-2500-A9C7-1FEC0B8CFA02}" dt="2023-08-22T19:37:07.154" v="28" actId="20577"/>
      <pc:docMkLst>
        <pc:docMk/>
      </pc:docMkLst>
      <pc:sldChg chg="modSp">
        <pc:chgData name="Pamela Zotynia" userId="S::pamelaz@viapa.org::20f0c9d0-8e0f-4b2a-a76b-351e861b8247" providerId="AD" clId="Web-{C5068030-DA1F-2500-A9C7-1FEC0B8CFA02}" dt="2023-08-22T19:36:57.748" v="27" actId="20577"/>
        <pc:sldMkLst>
          <pc:docMk/>
          <pc:sldMk cId="2568188419" sldId="265"/>
        </pc:sldMkLst>
        <pc:spChg chg="mod">
          <ac:chgData name="Pamela Zotynia" userId="S::pamelaz@viapa.org::20f0c9d0-8e0f-4b2a-a76b-351e861b8247" providerId="AD" clId="Web-{C5068030-DA1F-2500-A9C7-1FEC0B8CFA02}" dt="2023-08-22T19:36:57.748" v="27" actId="20577"/>
          <ac:spMkLst>
            <pc:docMk/>
            <pc:sldMk cId="2568188419" sldId="265"/>
            <ac:spMk id="3" creationId="{837D150F-8DCB-4BAC-B3B7-0B0D92997326}"/>
          </ac:spMkLst>
        </pc:spChg>
      </pc:sldChg>
      <pc:sldChg chg="modSp">
        <pc:chgData name="Pamela Zotynia" userId="S::pamelaz@viapa.org::20f0c9d0-8e0f-4b2a-a76b-351e861b8247" providerId="AD" clId="Web-{C5068030-DA1F-2500-A9C7-1FEC0B8CFA02}" dt="2023-08-22T19:34:51.900" v="19" actId="20577"/>
        <pc:sldMkLst>
          <pc:docMk/>
          <pc:sldMk cId="2884988953" sldId="300"/>
        </pc:sldMkLst>
        <pc:spChg chg="mod">
          <ac:chgData name="Pamela Zotynia" userId="S::pamelaz@viapa.org::20f0c9d0-8e0f-4b2a-a76b-351e861b8247" providerId="AD" clId="Web-{C5068030-DA1F-2500-A9C7-1FEC0B8CFA02}" dt="2023-08-22T19:34:51.900" v="19" actId="20577"/>
          <ac:spMkLst>
            <pc:docMk/>
            <pc:sldMk cId="2884988953" sldId="300"/>
            <ac:spMk id="3" creationId="{88EE435A-3012-0D79-1692-4AE2503724AE}"/>
          </ac:spMkLst>
        </pc:spChg>
      </pc:sldChg>
      <pc:sldChg chg="modSp">
        <pc:chgData name="Pamela Zotynia" userId="S::pamelaz@viapa.org::20f0c9d0-8e0f-4b2a-a76b-351e861b8247" providerId="AD" clId="Web-{C5068030-DA1F-2500-A9C7-1FEC0B8CFA02}" dt="2023-08-22T19:37:07.154" v="28" actId="20577"/>
        <pc:sldMkLst>
          <pc:docMk/>
          <pc:sldMk cId="1514046621" sldId="564"/>
        </pc:sldMkLst>
        <pc:spChg chg="mod">
          <ac:chgData name="Pamela Zotynia" userId="S::pamelaz@viapa.org::20f0c9d0-8e0f-4b2a-a76b-351e861b8247" providerId="AD" clId="Web-{C5068030-DA1F-2500-A9C7-1FEC0B8CFA02}" dt="2023-08-22T19:37:07.154" v="28" actId="20577"/>
          <ac:spMkLst>
            <pc:docMk/>
            <pc:sldMk cId="1514046621" sldId="564"/>
            <ac:spMk id="3" creationId="{2A221582-B23A-8787-4CD6-55A088FD569D}"/>
          </ac:spMkLst>
        </pc:spChg>
      </pc:sldChg>
    </pc:docChg>
  </pc:docChgLst>
  <pc:docChgLst>
    <pc:chgData name="Guest User" userId="S::urn:spo:anon#350294b9a439d54caff7454c959e9042f29971628b05bcdb904d0215e81f7e70::" providerId="AD" clId="Web-{5141D673-C417-391D-2C0F-BD7FC631DFD0}"/>
    <pc:docChg chg="mod">
      <pc:chgData name="Guest User" userId="S::urn:spo:anon#350294b9a439d54caff7454c959e9042f29971628b05bcdb904d0215e81f7e70::" providerId="AD" clId="Web-{5141D673-C417-391D-2C0F-BD7FC631DFD0}" dt="2023-08-09T17:59:05.168" v="3"/>
      <pc:docMkLst>
        <pc:docMk/>
      </pc:docMkLst>
      <pc:sldChg chg="addCm modCm">
        <pc:chgData name="Guest User" userId="S::urn:spo:anon#350294b9a439d54caff7454c959e9042f29971628b05bcdb904d0215e81f7e70::" providerId="AD" clId="Web-{5141D673-C417-391D-2C0F-BD7FC631DFD0}" dt="2023-08-09T17:59:05.168" v="3"/>
        <pc:sldMkLst>
          <pc:docMk/>
          <pc:sldMk cId="355478558" sldId="332"/>
        </pc:sldMkLst>
        <pc:extLst>
          <p:ext xmlns:p="http://schemas.openxmlformats.org/presentationml/2006/main" uri="{D6D511B9-2390-475A-947B-AFAB55BFBCF1}">
            <pc226:cmChg xmlns:pc226="http://schemas.microsoft.com/office/powerpoint/2022/06/main/command" chg="add mod">
              <pc226:chgData name="Guest User" userId="S::urn:spo:anon#350294b9a439d54caff7454c959e9042f29971628b05bcdb904d0215e81f7e70::" providerId="AD" clId="Web-{5141D673-C417-391D-2C0F-BD7FC631DFD0}" dt="2023-08-09T17:59:05.168" v="3"/>
              <pc2:cmMkLst xmlns:pc2="http://schemas.microsoft.com/office/powerpoint/2019/9/main/command">
                <pc:docMk/>
                <pc:sldMk cId="355478558" sldId="332"/>
                <pc2:cmMk id="{BAE4EB46-8FE6-4CE7-B6C4-558F14B977A8}"/>
              </pc2:cmMkLst>
            </pc226:cmChg>
          </p:ext>
        </pc:extLst>
      </pc:sldChg>
    </pc:docChg>
  </pc:docChgLst>
  <pc:docChgLst>
    <pc:chgData name="Pamela Zotynia" userId="748f0389e04eecbe" providerId="LiveId" clId="{A0A0B769-9657-4E13-B4C0-B6D96DB6F5D8}"/>
    <pc:docChg chg="modSld">
      <pc:chgData name="Pamela Zotynia" userId="748f0389e04eecbe" providerId="LiveId" clId="{A0A0B769-9657-4E13-B4C0-B6D96DB6F5D8}" dt="2023-07-27T16:16:45.314" v="11" actId="20577"/>
      <pc:docMkLst>
        <pc:docMk/>
      </pc:docMkLst>
      <pc:sldChg chg="modNotesTx">
        <pc:chgData name="Pamela Zotynia" userId="748f0389e04eecbe" providerId="LiveId" clId="{A0A0B769-9657-4E13-B4C0-B6D96DB6F5D8}" dt="2023-07-27T16:14:55.575" v="5" actId="20577"/>
        <pc:sldMkLst>
          <pc:docMk/>
          <pc:sldMk cId="2583265932" sldId="264"/>
        </pc:sldMkLst>
      </pc:sldChg>
      <pc:sldChg chg="modNotesTx">
        <pc:chgData name="Pamela Zotynia" userId="748f0389e04eecbe" providerId="LiveId" clId="{A0A0B769-9657-4E13-B4C0-B6D96DB6F5D8}" dt="2023-07-27T16:16:10.676" v="8" actId="20577"/>
        <pc:sldMkLst>
          <pc:docMk/>
          <pc:sldMk cId="2568188419" sldId="265"/>
        </pc:sldMkLst>
      </pc:sldChg>
      <pc:sldChg chg="modNotesTx">
        <pc:chgData name="Pamela Zotynia" userId="748f0389e04eecbe" providerId="LiveId" clId="{A0A0B769-9657-4E13-B4C0-B6D96DB6F5D8}" dt="2023-07-27T16:16:19.648" v="9" actId="20577"/>
        <pc:sldMkLst>
          <pc:docMk/>
          <pc:sldMk cId="3778005156" sldId="266"/>
        </pc:sldMkLst>
      </pc:sldChg>
      <pc:sldChg chg="modNotesTx">
        <pc:chgData name="Pamela Zotynia" userId="748f0389e04eecbe" providerId="LiveId" clId="{A0A0B769-9657-4E13-B4C0-B6D96DB6F5D8}" dt="2023-07-27T16:15:13.904" v="6" actId="20577"/>
        <pc:sldMkLst>
          <pc:docMk/>
          <pc:sldMk cId="895325921" sldId="269"/>
        </pc:sldMkLst>
      </pc:sldChg>
      <pc:sldChg chg="modNotesTx">
        <pc:chgData name="Pamela Zotynia" userId="748f0389e04eecbe" providerId="LiveId" clId="{A0A0B769-9657-4E13-B4C0-B6D96DB6F5D8}" dt="2023-07-27T16:16:34.108" v="10" actId="20577"/>
        <pc:sldMkLst>
          <pc:docMk/>
          <pc:sldMk cId="1860942641" sldId="272"/>
        </pc:sldMkLst>
      </pc:sldChg>
      <pc:sldChg chg="modNotesTx">
        <pc:chgData name="Pamela Zotynia" userId="748f0389e04eecbe" providerId="LiveId" clId="{A0A0B769-9657-4E13-B4C0-B6D96DB6F5D8}" dt="2023-07-27T16:14:17.979" v="4" actId="20577"/>
        <pc:sldMkLst>
          <pc:docMk/>
          <pc:sldMk cId="1532057811" sldId="273"/>
        </pc:sldMkLst>
      </pc:sldChg>
      <pc:sldChg chg="modNotesTx">
        <pc:chgData name="Pamela Zotynia" userId="748f0389e04eecbe" providerId="LiveId" clId="{A0A0B769-9657-4E13-B4C0-B6D96DB6F5D8}" dt="2023-07-27T16:15:59.450" v="7" actId="20577"/>
        <pc:sldMkLst>
          <pc:docMk/>
          <pc:sldMk cId="2884988953" sldId="300"/>
        </pc:sldMkLst>
      </pc:sldChg>
      <pc:sldChg chg="modNotesTx">
        <pc:chgData name="Pamela Zotynia" userId="748f0389e04eecbe" providerId="LiveId" clId="{A0A0B769-9657-4E13-B4C0-B6D96DB6F5D8}" dt="2023-07-27T16:14:07.926" v="2" actId="20577"/>
        <pc:sldMkLst>
          <pc:docMk/>
          <pc:sldMk cId="355478558" sldId="332"/>
        </pc:sldMkLst>
      </pc:sldChg>
      <pc:sldChg chg="modNotesTx">
        <pc:chgData name="Pamela Zotynia" userId="748f0389e04eecbe" providerId="LiveId" clId="{A0A0B769-9657-4E13-B4C0-B6D96DB6F5D8}" dt="2023-07-27T16:14:13.409" v="3" actId="20577"/>
        <pc:sldMkLst>
          <pc:docMk/>
          <pc:sldMk cId="3384555381" sldId="434"/>
        </pc:sldMkLst>
      </pc:sldChg>
      <pc:sldChg chg="modNotesTx">
        <pc:chgData name="Pamela Zotynia" userId="748f0389e04eecbe" providerId="LiveId" clId="{A0A0B769-9657-4E13-B4C0-B6D96DB6F5D8}" dt="2023-07-27T16:13:59.796" v="1" actId="20577"/>
        <pc:sldMkLst>
          <pc:docMk/>
          <pc:sldMk cId="6143707" sldId="563"/>
        </pc:sldMkLst>
      </pc:sldChg>
      <pc:sldChg chg="modNotesTx">
        <pc:chgData name="Pamela Zotynia" userId="748f0389e04eecbe" providerId="LiveId" clId="{A0A0B769-9657-4E13-B4C0-B6D96DB6F5D8}" dt="2023-07-27T16:16:45.314" v="11" actId="20577"/>
        <pc:sldMkLst>
          <pc:docMk/>
          <pc:sldMk cId="1514046621" sldId="564"/>
        </pc:sldMkLst>
      </pc:sldChg>
    </pc:docChg>
  </pc:docChgLst>
  <pc:docChgLst>
    <pc:chgData name="Pamela Zotynia" userId="S::pamelaz@viapa.org::20f0c9d0-8e0f-4b2a-a76b-351e861b8247" providerId="AD" clId="Web-{1F4F40C9-3371-7087-1EB8-63B9EF75A407}"/>
    <pc:docChg chg="modSld">
      <pc:chgData name="Pamela Zotynia" userId="S::pamelaz@viapa.org::20f0c9d0-8e0f-4b2a-a76b-351e861b8247" providerId="AD" clId="Web-{1F4F40C9-3371-7087-1EB8-63B9EF75A407}" dt="2023-09-25T18:24:13.754" v="8" actId="1076"/>
      <pc:docMkLst>
        <pc:docMk/>
      </pc:docMkLst>
      <pc:sldChg chg="addSp delSp modSp">
        <pc:chgData name="Pamela Zotynia" userId="S::pamelaz@viapa.org::20f0c9d0-8e0f-4b2a-a76b-351e861b8247" providerId="AD" clId="Web-{1F4F40C9-3371-7087-1EB8-63B9EF75A407}" dt="2023-09-25T18:24:13.754" v="8" actId="1076"/>
        <pc:sldMkLst>
          <pc:docMk/>
          <pc:sldMk cId="3162917976" sldId="567"/>
        </pc:sldMkLst>
        <pc:picChg chg="add del mod">
          <ac:chgData name="Pamela Zotynia" userId="S::pamelaz@viapa.org::20f0c9d0-8e0f-4b2a-a76b-351e861b8247" providerId="AD" clId="Web-{1F4F40C9-3371-7087-1EB8-63B9EF75A407}" dt="2023-09-25T18:23:00.251" v="3"/>
          <ac:picMkLst>
            <pc:docMk/>
            <pc:sldMk cId="3162917976" sldId="567"/>
            <ac:picMk id="5" creationId="{EE0B4B1B-DDEE-F383-D6BE-E769652892C1}"/>
          </ac:picMkLst>
        </pc:picChg>
        <pc:picChg chg="add mod">
          <ac:chgData name="Pamela Zotynia" userId="S::pamelaz@viapa.org::20f0c9d0-8e0f-4b2a-a76b-351e861b8247" providerId="AD" clId="Web-{1F4F40C9-3371-7087-1EB8-63B9EF75A407}" dt="2023-09-25T18:24:13.754" v="8" actId="1076"/>
          <ac:picMkLst>
            <pc:docMk/>
            <pc:sldMk cId="3162917976" sldId="567"/>
            <ac:picMk id="7" creationId="{37BFC042-1CC2-F2C6-31D6-496358F6F13D}"/>
          </ac:picMkLst>
        </pc:picChg>
        <pc:picChg chg="del">
          <ac:chgData name="Pamela Zotynia" userId="S::pamelaz@viapa.org::20f0c9d0-8e0f-4b2a-a76b-351e861b8247" providerId="AD" clId="Web-{1F4F40C9-3371-7087-1EB8-63B9EF75A407}" dt="2023-09-25T18:22:35.954" v="0"/>
          <ac:picMkLst>
            <pc:docMk/>
            <pc:sldMk cId="3162917976" sldId="567"/>
            <ac:picMk id="10" creationId="{B237D2F5-11FC-4B78-0778-8DDD84A268C8}"/>
          </ac:picMkLst>
        </pc:picChg>
      </pc:sldChg>
    </pc:docChg>
  </pc:docChgLst>
  <pc:docChgLst>
    <pc:chgData name="Pamela Zotynia" userId="748f0389e04eecbe" providerId="LiveId" clId="{D5F67BF0-F080-4E04-9C3C-E893EE0E1197}"/>
    <pc:docChg chg="modSld">
      <pc:chgData name="Pamela Zotynia" userId="748f0389e04eecbe" providerId="LiveId" clId="{D5F67BF0-F080-4E04-9C3C-E893EE0E1197}" dt="2023-08-31T16:14:06.586" v="1"/>
      <pc:docMkLst>
        <pc:docMk/>
      </pc:docMkLst>
      <pc:sldChg chg="modSp mod">
        <pc:chgData name="Pamela Zotynia" userId="748f0389e04eecbe" providerId="LiveId" clId="{D5F67BF0-F080-4E04-9C3C-E893EE0E1197}" dt="2023-08-28T16:32:41.316" v="0" actId="20577"/>
        <pc:sldMkLst>
          <pc:docMk/>
          <pc:sldMk cId="2568188419" sldId="265"/>
        </pc:sldMkLst>
        <pc:spChg chg="mod">
          <ac:chgData name="Pamela Zotynia" userId="748f0389e04eecbe" providerId="LiveId" clId="{D5F67BF0-F080-4E04-9C3C-E893EE0E1197}" dt="2023-08-28T16:32:41.316" v="0" actId="20577"/>
          <ac:spMkLst>
            <pc:docMk/>
            <pc:sldMk cId="2568188419" sldId="265"/>
            <ac:spMk id="3" creationId="{837D150F-8DCB-4BAC-B3B7-0B0D92997326}"/>
          </ac:spMkLst>
        </pc:spChg>
      </pc:sldChg>
      <pc:sldChg chg="delCm">
        <pc:chgData name="Pamela Zotynia" userId="748f0389e04eecbe" providerId="LiveId" clId="{D5F67BF0-F080-4E04-9C3C-E893EE0E1197}" dt="2023-08-31T16:14:06.586" v="1"/>
        <pc:sldMkLst>
          <pc:docMk/>
          <pc:sldMk cId="355478558" sldId="332"/>
        </pc:sldMkLst>
        <pc:extLst>
          <p:ext xmlns:p="http://schemas.openxmlformats.org/presentationml/2006/main" uri="{D6D511B9-2390-475A-947B-AFAB55BFBCF1}">
            <pc226:cmChg xmlns:pc226="http://schemas.microsoft.com/office/powerpoint/2022/06/main/command" chg="del">
              <pc226:chgData name="Pamela Zotynia" userId="748f0389e04eecbe" providerId="LiveId" clId="{D5F67BF0-F080-4E04-9C3C-E893EE0E1197}" dt="2023-08-31T16:14:06.586" v="1"/>
              <pc2:cmMkLst xmlns:pc2="http://schemas.microsoft.com/office/powerpoint/2019/9/main/command">
                <pc:docMk/>
                <pc:sldMk cId="355478558" sldId="332"/>
                <pc2:cmMk id="{BAE4EB46-8FE6-4CE7-B6C4-558F14B977A8}"/>
              </pc2:cmMkLst>
            </pc226:cmChg>
          </p:ext>
        </pc:extLst>
      </pc:sldChg>
    </pc:docChg>
  </pc:docChgLst>
  <pc:docChgLst>
    <pc:chgData name="Pamela Zotynia" userId="S::pamelaz@viapa.org::20f0c9d0-8e0f-4b2a-a76b-351e861b8247" providerId="AD" clId="Web-{EE8261AF-0CEA-AF67-CE1F-10A7F5BC4597}"/>
    <pc:docChg chg="modSld">
      <pc:chgData name="Pamela Zotynia" userId="S::pamelaz@viapa.org::20f0c9d0-8e0f-4b2a-a76b-351e861b8247" providerId="AD" clId="Web-{EE8261AF-0CEA-AF67-CE1F-10A7F5BC4597}" dt="2023-09-11T00:14:53.492" v="3" actId="20577"/>
      <pc:docMkLst>
        <pc:docMk/>
      </pc:docMkLst>
      <pc:sldChg chg="modSp">
        <pc:chgData name="Pamela Zotynia" userId="S::pamelaz@viapa.org::20f0c9d0-8e0f-4b2a-a76b-351e861b8247" providerId="AD" clId="Web-{EE8261AF-0CEA-AF67-CE1F-10A7F5BC4597}" dt="2023-09-11T00:14:53.492" v="3" actId="20577"/>
        <pc:sldMkLst>
          <pc:docMk/>
          <pc:sldMk cId="918371885" sldId="566"/>
        </pc:sldMkLst>
        <pc:spChg chg="mod">
          <ac:chgData name="Pamela Zotynia" userId="S::pamelaz@viapa.org::20f0c9d0-8e0f-4b2a-a76b-351e861b8247" providerId="AD" clId="Web-{EE8261AF-0CEA-AF67-CE1F-10A7F5BC4597}" dt="2023-09-11T00:14:53.492" v="3" actId="20577"/>
          <ac:spMkLst>
            <pc:docMk/>
            <pc:sldMk cId="918371885" sldId="566"/>
            <ac:spMk id="3" creationId="{9B31C59C-D99B-4F1C-AA01-BEAF4BB8319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548CC7-D6F5-480D-9DA2-8A91CFE3554A}" type="datetimeFigureOut">
              <a:rPr lang="en-US" smtClean="0"/>
              <a:t>9/25/2023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8D0D00-3A5B-4050-AE72-AA5CDF4851B6}" type="slidenum">
              <a:rPr lang="en-US" smtClean="0"/>
              <a:t>‹#›</a:t>
            </a:fld>
            <a:endParaRPr lang="en-US"/>
          </a:p>
        </p:txBody>
      </p:sp>
    </p:spTree>
    <p:extLst>
      <p:ext uri="{BB962C8B-B14F-4D97-AF65-F5344CB8AC3E}">
        <p14:creationId xmlns:p14="http://schemas.microsoft.com/office/powerpoint/2010/main" val="2594567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0ABF9-6E24-43C1-B8A4-D46DEFA8D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612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endParaRPr lang="en-US" dirty="0">
              <a:cs typeface="Calibri"/>
            </a:endParaRPr>
          </a:p>
        </p:txBody>
      </p:sp>
      <p:sp>
        <p:nvSpPr>
          <p:cNvPr id="4" name="Slide Number Placeholder 3"/>
          <p:cNvSpPr>
            <a:spLocks noGrp="1"/>
          </p:cNvSpPr>
          <p:nvPr>
            <p:ph type="sldNum" sz="quarter" idx="5"/>
          </p:nvPr>
        </p:nvSpPr>
        <p:spPr/>
        <p:txBody>
          <a:bodyPr/>
          <a:lstStyle/>
          <a:p>
            <a:fld id="{7C8D0D00-3A5B-4050-AE72-AA5CDF4851B6}" type="slidenum">
              <a:rPr lang="en-US" smtClean="0"/>
              <a:t>11</a:t>
            </a:fld>
            <a:endParaRPr lang="en-US"/>
          </a:p>
        </p:txBody>
      </p:sp>
    </p:spTree>
    <p:extLst>
      <p:ext uri="{BB962C8B-B14F-4D97-AF65-F5344CB8AC3E}">
        <p14:creationId xmlns:p14="http://schemas.microsoft.com/office/powerpoint/2010/main" val="1690834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637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8068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673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549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Franklin Gothic Medium"/>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4667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1867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871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dirty="0">
              <a:latin typeface="Franklin Gothic Medium"/>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8868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A2796-32B9-AFE0-9D52-21CB79227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B27FB4-8D76-7EBC-A7EE-C7037545A1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465702-19BD-77A1-7E6D-0F51135345B5}"/>
              </a:ext>
            </a:extLst>
          </p:cNvPr>
          <p:cNvSpPr>
            <a:spLocks noGrp="1"/>
          </p:cNvSpPr>
          <p:nvPr>
            <p:ph type="dt" sz="half" idx="10"/>
          </p:nvPr>
        </p:nvSpPr>
        <p:spPr/>
        <p:txBody>
          <a:bodyPr/>
          <a:lstStyle/>
          <a:p>
            <a:fld id="{3A7082AC-1CC9-4CF8-91AC-0A2D1D83AABC}" type="datetimeFigureOut">
              <a:rPr lang="en-US" smtClean="0"/>
              <a:t>9/25/2023</a:t>
            </a:fld>
            <a:endParaRPr lang="en-US"/>
          </a:p>
        </p:txBody>
      </p:sp>
      <p:sp>
        <p:nvSpPr>
          <p:cNvPr id="5" name="Footer Placeholder 4">
            <a:extLst>
              <a:ext uri="{FF2B5EF4-FFF2-40B4-BE49-F238E27FC236}">
                <a16:creationId xmlns:a16="http://schemas.microsoft.com/office/drawing/2014/main" id="{71CB14B2-1ADD-F52F-93D3-8875DDB662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5A93A9-4DD2-C5C4-7E84-F78D11AFE64C}"/>
              </a:ext>
            </a:extLst>
          </p:cNvPr>
          <p:cNvSpPr>
            <a:spLocks noGrp="1"/>
          </p:cNvSpPr>
          <p:nvPr>
            <p:ph type="sldNum" sz="quarter" idx="12"/>
          </p:nvPr>
        </p:nvSpPr>
        <p:spPr/>
        <p:txBody>
          <a:bodyPr/>
          <a:lstStyle/>
          <a:p>
            <a:fld id="{8BE7785D-4F79-4EBE-BCE7-BAF9A46F8D97}" type="slidenum">
              <a:rPr lang="en-US" smtClean="0"/>
              <a:t>‹#›</a:t>
            </a:fld>
            <a:endParaRPr lang="en-US"/>
          </a:p>
        </p:txBody>
      </p:sp>
    </p:spTree>
    <p:extLst>
      <p:ext uri="{BB962C8B-B14F-4D97-AF65-F5344CB8AC3E}">
        <p14:creationId xmlns:p14="http://schemas.microsoft.com/office/powerpoint/2010/main" val="807618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488A5-19F0-599E-9FAA-FDE3B66DF6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D32B50-1DCD-0D22-C11A-4CA55F8546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2DAD2E-C007-C457-1A4E-4B98AD8919CE}"/>
              </a:ext>
            </a:extLst>
          </p:cNvPr>
          <p:cNvSpPr>
            <a:spLocks noGrp="1"/>
          </p:cNvSpPr>
          <p:nvPr>
            <p:ph type="dt" sz="half" idx="10"/>
          </p:nvPr>
        </p:nvSpPr>
        <p:spPr/>
        <p:txBody>
          <a:bodyPr/>
          <a:lstStyle/>
          <a:p>
            <a:fld id="{3A7082AC-1CC9-4CF8-91AC-0A2D1D83AABC}" type="datetimeFigureOut">
              <a:rPr lang="en-US" smtClean="0"/>
              <a:t>9/25/2023</a:t>
            </a:fld>
            <a:endParaRPr lang="en-US"/>
          </a:p>
        </p:txBody>
      </p:sp>
      <p:sp>
        <p:nvSpPr>
          <p:cNvPr id="5" name="Footer Placeholder 4">
            <a:extLst>
              <a:ext uri="{FF2B5EF4-FFF2-40B4-BE49-F238E27FC236}">
                <a16:creationId xmlns:a16="http://schemas.microsoft.com/office/drawing/2014/main" id="{1E73AECE-10A5-5E86-FB3A-E305842DD8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9D964C-F2AE-3BFC-EB76-746AE426107D}"/>
              </a:ext>
            </a:extLst>
          </p:cNvPr>
          <p:cNvSpPr>
            <a:spLocks noGrp="1"/>
          </p:cNvSpPr>
          <p:nvPr>
            <p:ph type="sldNum" sz="quarter" idx="12"/>
          </p:nvPr>
        </p:nvSpPr>
        <p:spPr/>
        <p:txBody>
          <a:bodyPr/>
          <a:lstStyle/>
          <a:p>
            <a:fld id="{8BE7785D-4F79-4EBE-BCE7-BAF9A46F8D97}" type="slidenum">
              <a:rPr lang="en-US" smtClean="0"/>
              <a:t>‹#›</a:t>
            </a:fld>
            <a:endParaRPr lang="en-US"/>
          </a:p>
        </p:txBody>
      </p:sp>
    </p:spTree>
    <p:extLst>
      <p:ext uri="{BB962C8B-B14F-4D97-AF65-F5344CB8AC3E}">
        <p14:creationId xmlns:p14="http://schemas.microsoft.com/office/powerpoint/2010/main" val="3244327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FE7F30-DBC2-A122-1126-BB7E70D2F6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DE74EE-8D26-572F-0DED-703FD3A326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87AF29-FA49-B55C-DB6F-CB9C71C47816}"/>
              </a:ext>
            </a:extLst>
          </p:cNvPr>
          <p:cNvSpPr>
            <a:spLocks noGrp="1"/>
          </p:cNvSpPr>
          <p:nvPr>
            <p:ph type="dt" sz="half" idx="10"/>
          </p:nvPr>
        </p:nvSpPr>
        <p:spPr/>
        <p:txBody>
          <a:bodyPr/>
          <a:lstStyle/>
          <a:p>
            <a:fld id="{3A7082AC-1CC9-4CF8-91AC-0A2D1D83AABC}" type="datetimeFigureOut">
              <a:rPr lang="en-US" smtClean="0"/>
              <a:t>9/25/2023</a:t>
            </a:fld>
            <a:endParaRPr lang="en-US"/>
          </a:p>
        </p:txBody>
      </p:sp>
      <p:sp>
        <p:nvSpPr>
          <p:cNvPr id="5" name="Footer Placeholder 4">
            <a:extLst>
              <a:ext uri="{FF2B5EF4-FFF2-40B4-BE49-F238E27FC236}">
                <a16:creationId xmlns:a16="http://schemas.microsoft.com/office/drawing/2014/main" id="{2B093C5B-91E0-7B2F-1151-95F759B736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D358A4-97E7-DDB7-80F3-3C38FAECFE6F}"/>
              </a:ext>
            </a:extLst>
          </p:cNvPr>
          <p:cNvSpPr>
            <a:spLocks noGrp="1"/>
          </p:cNvSpPr>
          <p:nvPr>
            <p:ph type="sldNum" sz="quarter" idx="12"/>
          </p:nvPr>
        </p:nvSpPr>
        <p:spPr/>
        <p:txBody>
          <a:bodyPr/>
          <a:lstStyle/>
          <a:p>
            <a:fld id="{8BE7785D-4F79-4EBE-BCE7-BAF9A46F8D97}" type="slidenum">
              <a:rPr lang="en-US" smtClean="0"/>
              <a:t>‹#›</a:t>
            </a:fld>
            <a:endParaRPr lang="en-US"/>
          </a:p>
        </p:txBody>
      </p:sp>
    </p:spTree>
    <p:extLst>
      <p:ext uri="{BB962C8B-B14F-4D97-AF65-F5344CB8AC3E}">
        <p14:creationId xmlns:p14="http://schemas.microsoft.com/office/powerpoint/2010/main" val="301704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7DD03-1095-48F8-8971-C0D4DA0B47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2D5C1F-4D3A-4ACB-8678-4AE2CC1CEE6D}"/>
              </a:ext>
            </a:extLst>
          </p:cNvPr>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CE190C-6FC9-46D3-81DA-EB8F6CE5BDA2}"/>
              </a:ext>
            </a:extLst>
          </p:cNvPr>
          <p:cNvSpPr>
            <a:spLocks noGrp="1"/>
          </p:cNvSpPr>
          <p:nvPr>
            <p:ph type="dt" sz="half" idx="10"/>
          </p:nvPr>
        </p:nvSpPr>
        <p:spPr/>
        <p:txBody>
          <a:bodyPr/>
          <a:lstStyle>
            <a:lvl1pPr>
              <a:defRPr sz="1800"/>
            </a:lvl1pPr>
          </a:lstStyle>
          <a:p>
            <a:fld id="{6A742D7B-033D-4D14-81FF-9CB61D07177D}" type="datetime1">
              <a:rPr lang="en-US" smtClean="0"/>
              <a:t>9/25/2023</a:t>
            </a:fld>
            <a:endParaRPr lang="en-US"/>
          </a:p>
        </p:txBody>
      </p:sp>
      <p:sp>
        <p:nvSpPr>
          <p:cNvPr id="5" name="Footer Placeholder 4">
            <a:extLst>
              <a:ext uri="{FF2B5EF4-FFF2-40B4-BE49-F238E27FC236}">
                <a16:creationId xmlns:a16="http://schemas.microsoft.com/office/drawing/2014/main" id="{14596BE6-A0B2-4FEE-AAB0-02B1E3094443}"/>
              </a:ext>
            </a:extLst>
          </p:cNvPr>
          <p:cNvSpPr>
            <a:spLocks noGrp="1"/>
          </p:cNvSpPr>
          <p:nvPr>
            <p:ph type="ftr" sz="quarter" idx="11"/>
          </p:nvPr>
        </p:nvSpPr>
        <p:spPr/>
        <p:txBody>
          <a:bodyPr/>
          <a:lstStyle>
            <a:lvl1pPr>
              <a:defRPr sz="18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D43A447B-80BC-4B84-B2C8-6FC1C694E5AA}"/>
              </a:ext>
            </a:extLst>
          </p:cNvPr>
          <p:cNvSpPr>
            <a:spLocks noGrp="1"/>
          </p:cNvSpPr>
          <p:nvPr>
            <p:ph type="sldNum" sz="quarter" idx="12"/>
          </p:nvPr>
        </p:nvSpPr>
        <p:spPr/>
        <p:txBody>
          <a:bodyPr/>
          <a:lstStyle>
            <a:lvl1pPr>
              <a:defRPr sz="1800">
                <a:solidFill>
                  <a:schemeClr val="tx1"/>
                </a:solidFill>
              </a:defRPr>
            </a:lvl1pPr>
          </a:lstStyle>
          <a:p>
            <a:fld id="{BAFF7539-182B-4D1D-8863-BA9E207FA7A6}" type="slidenum">
              <a:rPr lang="en-US" smtClean="0"/>
              <a:t>‹#›</a:t>
            </a:fld>
            <a:endParaRPr lang="en-US"/>
          </a:p>
        </p:txBody>
      </p:sp>
    </p:spTree>
    <p:extLst>
      <p:ext uri="{BB962C8B-B14F-4D97-AF65-F5344CB8AC3E}">
        <p14:creationId xmlns:p14="http://schemas.microsoft.com/office/powerpoint/2010/main" val="1109063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5DA2F-6BE9-46F9-B011-8EA2A74B240C}"/>
              </a:ext>
            </a:extLst>
          </p:cNvPr>
          <p:cNvSpPr>
            <a:spLocks noGrp="1"/>
          </p:cNvSpPr>
          <p:nvPr>
            <p:ph type="title"/>
          </p:nvPr>
        </p:nvSpPr>
        <p:spPr>
          <a:xfrm>
            <a:off x="838200" y="600515"/>
            <a:ext cx="10515600" cy="1325563"/>
          </a:xfrm>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EF2AA8E8-8528-4E02-8EB6-D8ACE835FBA1}"/>
              </a:ext>
            </a:extLst>
          </p:cNvPr>
          <p:cNvSpPr>
            <a:spLocks noGrp="1"/>
          </p:cNvSpPr>
          <p:nvPr>
            <p:ph idx="1"/>
          </p:nvPr>
        </p:nvSpPr>
        <p:spPr>
          <a:xfrm>
            <a:off x="838200" y="2005012"/>
            <a:ext cx="10515600" cy="425247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558E5D05-C1D8-482B-B0D7-297FB792D18C}"/>
              </a:ext>
            </a:extLst>
          </p:cNvPr>
          <p:cNvSpPr>
            <a:spLocks noGrp="1"/>
          </p:cNvSpPr>
          <p:nvPr>
            <p:ph type="dt" sz="half" idx="10"/>
          </p:nvPr>
        </p:nvSpPr>
        <p:spPr/>
        <p:txBody>
          <a:bodyPr/>
          <a:lstStyle>
            <a:lvl1pPr>
              <a:defRPr sz="1800">
                <a:solidFill>
                  <a:schemeClr val="tx1"/>
                </a:solidFill>
              </a:defRPr>
            </a:lvl1pPr>
          </a:lstStyle>
          <a:p>
            <a:fld id="{D5867E30-8A88-4F2A-9847-23E656D8A686}" type="datetime1">
              <a:rPr lang="en-US" smtClean="0"/>
              <a:t>9/25/2023</a:t>
            </a:fld>
            <a:endParaRPr lang="en-US"/>
          </a:p>
        </p:txBody>
      </p:sp>
      <p:sp>
        <p:nvSpPr>
          <p:cNvPr id="5" name="Footer Placeholder 4">
            <a:extLst>
              <a:ext uri="{FF2B5EF4-FFF2-40B4-BE49-F238E27FC236}">
                <a16:creationId xmlns:a16="http://schemas.microsoft.com/office/drawing/2014/main" id="{CC4C234D-B6F2-4948-88EF-B6CC938049B4}"/>
              </a:ext>
            </a:extLst>
          </p:cNvPr>
          <p:cNvSpPr>
            <a:spLocks noGrp="1"/>
          </p:cNvSpPr>
          <p:nvPr>
            <p:ph type="ftr" sz="quarter" idx="11"/>
          </p:nvPr>
        </p:nvSpPr>
        <p:spPr/>
        <p:txBody>
          <a:bodyPr/>
          <a:lstStyle>
            <a:lvl1pPr>
              <a:defRPr sz="18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3065CABC-FCEC-4E30-AF2C-DF4F8B20CEE3}"/>
              </a:ext>
            </a:extLst>
          </p:cNvPr>
          <p:cNvSpPr>
            <a:spLocks noGrp="1"/>
          </p:cNvSpPr>
          <p:nvPr>
            <p:ph type="sldNum" sz="quarter" idx="12"/>
          </p:nvPr>
        </p:nvSpPr>
        <p:spPr/>
        <p:txBody>
          <a:bodyPr/>
          <a:lstStyle>
            <a:lvl1pPr>
              <a:defRPr sz="1800">
                <a:solidFill>
                  <a:schemeClr val="tx1"/>
                </a:solidFill>
              </a:defRPr>
            </a:lvl1pPr>
          </a:lstStyle>
          <a:p>
            <a:fld id="{BAFF7539-182B-4D1D-8863-BA9E207FA7A6}" type="slidenum">
              <a:rPr lang="en-US" smtClean="0"/>
              <a:t>‹#›</a:t>
            </a:fld>
            <a:endParaRPr lang="en-US"/>
          </a:p>
        </p:txBody>
      </p:sp>
    </p:spTree>
    <p:extLst>
      <p:ext uri="{BB962C8B-B14F-4D97-AF65-F5344CB8AC3E}">
        <p14:creationId xmlns:p14="http://schemas.microsoft.com/office/powerpoint/2010/main" val="1097206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6396D-5CBE-430F-8B9C-1A4FC3D21C7D}"/>
              </a:ext>
            </a:extLst>
          </p:cNvPr>
          <p:cNvSpPr>
            <a:spLocks noGrp="1"/>
          </p:cNvSpPr>
          <p:nvPr>
            <p:ph type="title"/>
          </p:nvPr>
        </p:nvSpPr>
        <p:spPr>
          <a:xfrm>
            <a:off x="831850" y="1709738"/>
            <a:ext cx="10515600" cy="1902595"/>
          </a:xfrm>
        </p:spPr>
        <p:txBody>
          <a:bodyPr anchor="b">
            <a:normAutofit/>
          </a:bodyPr>
          <a:lstStyle>
            <a:lvl1pPr algn="ctr">
              <a:defRPr sz="4400" baseline="0"/>
            </a:lvl1pPr>
          </a:lstStyle>
          <a:p>
            <a:r>
              <a:rPr lang="en-US"/>
              <a:t>Click to edit Master title style</a:t>
            </a:r>
          </a:p>
        </p:txBody>
      </p:sp>
      <p:sp>
        <p:nvSpPr>
          <p:cNvPr id="3" name="Text Placeholder 2">
            <a:extLst>
              <a:ext uri="{FF2B5EF4-FFF2-40B4-BE49-F238E27FC236}">
                <a16:creationId xmlns:a16="http://schemas.microsoft.com/office/drawing/2014/main" id="{84565222-8EF8-494E-BBD1-5BC1334F4780}"/>
              </a:ext>
            </a:extLst>
          </p:cNvPr>
          <p:cNvSpPr>
            <a:spLocks noGrp="1"/>
          </p:cNvSpPr>
          <p:nvPr>
            <p:ph type="body" idx="1"/>
          </p:nvPr>
        </p:nvSpPr>
        <p:spPr>
          <a:xfrm>
            <a:off x="831850" y="3756544"/>
            <a:ext cx="10515600" cy="1500187"/>
          </a:xfrm>
        </p:spPr>
        <p:txBody>
          <a:bodyPr>
            <a:normAutofit/>
          </a:bodyPr>
          <a:lstStyle>
            <a:lvl1pPr marL="0" indent="0" algn="ctr">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383EB0-D805-4ABB-B06F-B42614A6AB87}"/>
              </a:ext>
            </a:extLst>
          </p:cNvPr>
          <p:cNvSpPr>
            <a:spLocks noGrp="1"/>
          </p:cNvSpPr>
          <p:nvPr>
            <p:ph type="dt" sz="half" idx="10"/>
          </p:nvPr>
        </p:nvSpPr>
        <p:spPr/>
        <p:txBody>
          <a:bodyPr/>
          <a:lstStyle>
            <a:lvl1pPr>
              <a:defRPr sz="1800">
                <a:solidFill>
                  <a:schemeClr val="tx1"/>
                </a:solidFill>
              </a:defRPr>
            </a:lvl1pPr>
          </a:lstStyle>
          <a:p>
            <a:fld id="{6F1B7A55-24A4-49A2-A78B-191A69C28227}" type="datetime1">
              <a:rPr lang="en-US" smtClean="0"/>
              <a:t>9/25/2023</a:t>
            </a:fld>
            <a:endParaRPr lang="en-US"/>
          </a:p>
        </p:txBody>
      </p:sp>
      <p:sp>
        <p:nvSpPr>
          <p:cNvPr id="5" name="Footer Placeholder 4">
            <a:extLst>
              <a:ext uri="{FF2B5EF4-FFF2-40B4-BE49-F238E27FC236}">
                <a16:creationId xmlns:a16="http://schemas.microsoft.com/office/drawing/2014/main" id="{2A1446C1-4B3D-4324-BBD5-440F70B0FAB4}"/>
              </a:ext>
            </a:extLst>
          </p:cNvPr>
          <p:cNvSpPr>
            <a:spLocks noGrp="1"/>
          </p:cNvSpPr>
          <p:nvPr>
            <p:ph type="ftr" sz="quarter" idx="11"/>
          </p:nvPr>
        </p:nvSpPr>
        <p:spPr/>
        <p:txBody>
          <a:bodyPr/>
          <a:lstStyle>
            <a:lvl1pPr>
              <a:defRPr sz="18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BE6FA590-6EFB-4385-8D6F-34817A76D15B}"/>
              </a:ext>
            </a:extLst>
          </p:cNvPr>
          <p:cNvSpPr>
            <a:spLocks noGrp="1"/>
          </p:cNvSpPr>
          <p:nvPr>
            <p:ph type="sldNum" sz="quarter" idx="12"/>
          </p:nvPr>
        </p:nvSpPr>
        <p:spPr/>
        <p:txBody>
          <a:bodyPr/>
          <a:lstStyle>
            <a:lvl1pPr>
              <a:defRPr sz="1800">
                <a:solidFill>
                  <a:schemeClr val="tx1"/>
                </a:solidFill>
              </a:defRPr>
            </a:lvl1pPr>
          </a:lstStyle>
          <a:p>
            <a:fld id="{BAFF7539-182B-4D1D-8863-BA9E207FA7A6}" type="slidenum">
              <a:rPr lang="en-US" smtClean="0"/>
              <a:t>‹#›</a:t>
            </a:fld>
            <a:endParaRPr lang="en-US"/>
          </a:p>
        </p:txBody>
      </p:sp>
    </p:spTree>
    <p:extLst>
      <p:ext uri="{BB962C8B-B14F-4D97-AF65-F5344CB8AC3E}">
        <p14:creationId xmlns:p14="http://schemas.microsoft.com/office/powerpoint/2010/main" val="4060588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B2ED-C3EA-4D8F-8DA4-BEEE4B97EF43}"/>
              </a:ext>
            </a:extLst>
          </p:cNvPr>
          <p:cNvSpPr>
            <a:spLocks noGrp="1"/>
          </p:cNvSpPr>
          <p:nvPr>
            <p:ph type="title"/>
          </p:nvPr>
        </p:nvSpPr>
        <p:spPr>
          <a:xfrm>
            <a:off x="838200" y="582409"/>
            <a:ext cx="10515600" cy="1325563"/>
          </a:xfrm>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001EB8E3-FD04-44B9-BF65-D7CFA74ADE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E2FC70-A7A4-42B3-906B-807D8E4ED3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0E3179-329E-4421-B0D5-2A263B3D862F}"/>
              </a:ext>
            </a:extLst>
          </p:cNvPr>
          <p:cNvSpPr>
            <a:spLocks noGrp="1"/>
          </p:cNvSpPr>
          <p:nvPr>
            <p:ph type="dt" sz="half" idx="10"/>
          </p:nvPr>
        </p:nvSpPr>
        <p:spPr/>
        <p:txBody>
          <a:bodyPr/>
          <a:lstStyle/>
          <a:p>
            <a:fld id="{A952413A-4D60-47C9-9EFA-8D1DA93CFC03}" type="datetime1">
              <a:rPr lang="en-US" smtClean="0"/>
              <a:t>9/25/2023</a:t>
            </a:fld>
            <a:endParaRPr lang="en-US"/>
          </a:p>
        </p:txBody>
      </p:sp>
      <p:sp>
        <p:nvSpPr>
          <p:cNvPr id="6" name="Footer Placeholder 5">
            <a:extLst>
              <a:ext uri="{FF2B5EF4-FFF2-40B4-BE49-F238E27FC236}">
                <a16:creationId xmlns:a16="http://schemas.microsoft.com/office/drawing/2014/main" id="{B2DD877F-5FB5-40E6-A5FE-D1F83A77FB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8615D3-9BCE-4B00-872F-2F4AC65A2926}"/>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2184511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392DB-4330-474E-B6BE-3EBA7A68E7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87D566-4837-48AC-A666-20E177CA59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8FCC1F-75F6-4CF7-9DDB-222670101B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28CE4C-1D56-4645-A395-451D5FC25E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1CF389-DAA7-4264-B32A-79EC673418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8F1468-A96D-44AA-B013-066F0CEF9D92}"/>
              </a:ext>
            </a:extLst>
          </p:cNvPr>
          <p:cNvSpPr>
            <a:spLocks noGrp="1"/>
          </p:cNvSpPr>
          <p:nvPr>
            <p:ph type="dt" sz="half" idx="10"/>
          </p:nvPr>
        </p:nvSpPr>
        <p:spPr/>
        <p:txBody>
          <a:bodyPr/>
          <a:lstStyle/>
          <a:p>
            <a:fld id="{692241CF-6E4D-4E36-BB0F-5172574B986A}" type="datetime1">
              <a:rPr lang="en-US" smtClean="0"/>
              <a:t>9/25/2023</a:t>
            </a:fld>
            <a:endParaRPr lang="en-US"/>
          </a:p>
        </p:txBody>
      </p:sp>
      <p:sp>
        <p:nvSpPr>
          <p:cNvPr id="8" name="Footer Placeholder 7">
            <a:extLst>
              <a:ext uri="{FF2B5EF4-FFF2-40B4-BE49-F238E27FC236}">
                <a16:creationId xmlns:a16="http://schemas.microsoft.com/office/drawing/2014/main" id="{D063CB69-A5A9-4489-B6D4-0426BD0A4A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05352F-4791-44C7-AD63-6A5E8A4906C3}"/>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1460885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E6C2F-FC64-4F90-B5C8-447E4F0962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AAE7EA-D8FE-4EC0-9061-F19FC4E6AEFC}"/>
              </a:ext>
            </a:extLst>
          </p:cNvPr>
          <p:cNvSpPr>
            <a:spLocks noGrp="1"/>
          </p:cNvSpPr>
          <p:nvPr>
            <p:ph type="dt" sz="half" idx="10"/>
          </p:nvPr>
        </p:nvSpPr>
        <p:spPr/>
        <p:txBody>
          <a:bodyPr/>
          <a:lstStyle/>
          <a:p>
            <a:fld id="{67B33497-7364-451F-8BF7-90AB4BAAC2EC}" type="datetime1">
              <a:rPr lang="en-US" smtClean="0"/>
              <a:t>9/25/2023</a:t>
            </a:fld>
            <a:endParaRPr lang="en-US"/>
          </a:p>
        </p:txBody>
      </p:sp>
      <p:sp>
        <p:nvSpPr>
          <p:cNvPr id="4" name="Footer Placeholder 3">
            <a:extLst>
              <a:ext uri="{FF2B5EF4-FFF2-40B4-BE49-F238E27FC236}">
                <a16:creationId xmlns:a16="http://schemas.microsoft.com/office/drawing/2014/main" id="{23E31EAD-A869-4FD6-B457-44B986E02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8368E6-524F-4941-8433-7B466F04DC7E}"/>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3593150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0154B-0D95-46F7-812A-5057A8091079}"/>
              </a:ext>
            </a:extLst>
          </p:cNvPr>
          <p:cNvSpPr>
            <a:spLocks noGrp="1"/>
          </p:cNvSpPr>
          <p:nvPr>
            <p:ph type="dt" sz="half" idx="10"/>
          </p:nvPr>
        </p:nvSpPr>
        <p:spPr/>
        <p:txBody>
          <a:bodyPr/>
          <a:lstStyle/>
          <a:p>
            <a:fld id="{BA7E237F-13D7-4475-A12C-469BB2D59E51}" type="datetime1">
              <a:rPr lang="en-US" smtClean="0"/>
              <a:t>9/25/2023</a:t>
            </a:fld>
            <a:endParaRPr lang="en-US"/>
          </a:p>
        </p:txBody>
      </p:sp>
      <p:sp>
        <p:nvSpPr>
          <p:cNvPr id="3" name="Footer Placeholder 2">
            <a:extLst>
              <a:ext uri="{FF2B5EF4-FFF2-40B4-BE49-F238E27FC236}">
                <a16:creationId xmlns:a16="http://schemas.microsoft.com/office/drawing/2014/main" id="{BE4AA1AF-A9B1-4608-AA7F-D9182AAB0B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5F9643-B302-438B-B070-12FF235D7418}"/>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228850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F64DE-8202-433D-A0BE-1674FE1F7C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AE1DC0-132A-4556-BB6B-36273AA117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77B349-9114-4B2F-B0D4-92CDDCD5D9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ACD897-E0A2-417D-A313-DD0306B80C8E}"/>
              </a:ext>
            </a:extLst>
          </p:cNvPr>
          <p:cNvSpPr>
            <a:spLocks noGrp="1"/>
          </p:cNvSpPr>
          <p:nvPr>
            <p:ph type="dt" sz="half" idx="10"/>
          </p:nvPr>
        </p:nvSpPr>
        <p:spPr/>
        <p:txBody>
          <a:bodyPr/>
          <a:lstStyle/>
          <a:p>
            <a:fld id="{A6FE7359-611C-4E73-8388-81AD53204F4F}" type="datetime1">
              <a:rPr lang="en-US" smtClean="0"/>
              <a:t>9/25/2023</a:t>
            </a:fld>
            <a:endParaRPr lang="en-US"/>
          </a:p>
        </p:txBody>
      </p:sp>
      <p:sp>
        <p:nvSpPr>
          <p:cNvPr id="6" name="Footer Placeholder 5">
            <a:extLst>
              <a:ext uri="{FF2B5EF4-FFF2-40B4-BE49-F238E27FC236}">
                <a16:creationId xmlns:a16="http://schemas.microsoft.com/office/drawing/2014/main" id="{47349D57-307B-4414-8398-F4C44D0020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826C2A-8648-4AE9-9716-6BF737BCFE52}"/>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1019416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1A998-A4D7-1F3D-9FD7-07EA402D3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64F1A8-DFEC-86F1-107A-A02C5B6E66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F144EB-CFD1-8E7D-DAA6-0D275A97F713}"/>
              </a:ext>
            </a:extLst>
          </p:cNvPr>
          <p:cNvSpPr>
            <a:spLocks noGrp="1"/>
          </p:cNvSpPr>
          <p:nvPr>
            <p:ph type="dt" sz="half" idx="10"/>
          </p:nvPr>
        </p:nvSpPr>
        <p:spPr/>
        <p:txBody>
          <a:bodyPr/>
          <a:lstStyle/>
          <a:p>
            <a:fld id="{3A7082AC-1CC9-4CF8-91AC-0A2D1D83AABC}" type="datetimeFigureOut">
              <a:rPr lang="en-US" smtClean="0"/>
              <a:t>9/25/2023</a:t>
            </a:fld>
            <a:endParaRPr lang="en-US"/>
          </a:p>
        </p:txBody>
      </p:sp>
      <p:sp>
        <p:nvSpPr>
          <p:cNvPr id="5" name="Footer Placeholder 4">
            <a:extLst>
              <a:ext uri="{FF2B5EF4-FFF2-40B4-BE49-F238E27FC236}">
                <a16:creationId xmlns:a16="http://schemas.microsoft.com/office/drawing/2014/main" id="{04C941F1-BBBA-49AA-5E03-B8C48938C1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6748-004C-AAED-B7DC-35197E6FE3CA}"/>
              </a:ext>
            </a:extLst>
          </p:cNvPr>
          <p:cNvSpPr>
            <a:spLocks noGrp="1"/>
          </p:cNvSpPr>
          <p:nvPr>
            <p:ph type="sldNum" sz="quarter" idx="12"/>
          </p:nvPr>
        </p:nvSpPr>
        <p:spPr/>
        <p:txBody>
          <a:bodyPr/>
          <a:lstStyle/>
          <a:p>
            <a:fld id="{8BE7785D-4F79-4EBE-BCE7-BAF9A46F8D97}" type="slidenum">
              <a:rPr lang="en-US" smtClean="0"/>
              <a:t>‹#›</a:t>
            </a:fld>
            <a:endParaRPr lang="en-US"/>
          </a:p>
        </p:txBody>
      </p:sp>
    </p:spTree>
    <p:extLst>
      <p:ext uri="{BB962C8B-B14F-4D97-AF65-F5344CB8AC3E}">
        <p14:creationId xmlns:p14="http://schemas.microsoft.com/office/powerpoint/2010/main" val="4283576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F8FEC-0E41-4AC2-AABC-0896C366B2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D6B95E-D265-4790-BB78-8FE02B136B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DA5D8F8-50DE-464C-9FC8-7FA87A449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E42F22-5D56-4EB6-895A-FEDEB0F21E3A}"/>
              </a:ext>
            </a:extLst>
          </p:cNvPr>
          <p:cNvSpPr>
            <a:spLocks noGrp="1"/>
          </p:cNvSpPr>
          <p:nvPr>
            <p:ph type="dt" sz="half" idx="10"/>
          </p:nvPr>
        </p:nvSpPr>
        <p:spPr/>
        <p:txBody>
          <a:bodyPr/>
          <a:lstStyle/>
          <a:p>
            <a:fld id="{C03FBAB6-1282-4267-BD54-0E4F5401BD4B}" type="datetime1">
              <a:rPr lang="en-US" smtClean="0"/>
              <a:t>9/25/2023</a:t>
            </a:fld>
            <a:endParaRPr lang="en-US"/>
          </a:p>
        </p:txBody>
      </p:sp>
      <p:sp>
        <p:nvSpPr>
          <p:cNvPr id="6" name="Footer Placeholder 5">
            <a:extLst>
              <a:ext uri="{FF2B5EF4-FFF2-40B4-BE49-F238E27FC236}">
                <a16:creationId xmlns:a16="http://schemas.microsoft.com/office/drawing/2014/main" id="{39022966-FAD5-4AD0-BE1E-9E18456011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A7A33B-53A2-47D0-B123-9EED7B36AE17}"/>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3118622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8DAB-E6B0-4A11-A481-1FE83BB504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BAE6FF-D5EA-41C6-9D82-DD356AAED0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A1820-B3A1-418A-93B7-029587CB8538}"/>
              </a:ext>
            </a:extLst>
          </p:cNvPr>
          <p:cNvSpPr>
            <a:spLocks noGrp="1"/>
          </p:cNvSpPr>
          <p:nvPr>
            <p:ph type="dt" sz="half" idx="10"/>
          </p:nvPr>
        </p:nvSpPr>
        <p:spPr/>
        <p:txBody>
          <a:bodyPr/>
          <a:lstStyle/>
          <a:p>
            <a:fld id="{A3DB65C1-2DE6-4C0C-AFC6-8795497C7A28}" type="datetime1">
              <a:rPr lang="en-US" smtClean="0"/>
              <a:t>9/25/2023</a:t>
            </a:fld>
            <a:endParaRPr lang="en-US"/>
          </a:p>
        </p:txBody>
      </p:sp>
      <p:sp>
        <p:nvSpPr>
          <p:cNvPr id="5" name="Footer Placeholder 4">
            <a:extLst>
              <a:ext uri="{FF2B5EF4-FFF2-40B4-BE49-F238E27FC236}">
                <a16:creationId xmlns:a16="http://schemas.microsoft.com/office/drawing/2014/main" id="{D7869BED-4528-4F3B-8CD0-5B4141121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0C6555-054F-45EB-93D5-2A6553698E1C}"/>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1602073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F0C472-A6D8-4E30-86D4-21486CE3AE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75EAFD-F9C0-4659-8BEA-27426ECC27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A5FB32-BE8A-4D5B-B656-ABB55F9B1D16}"/>
              </a:ext>
            </a:extLst>
          </p:cNvPr>
          <p:cNvSpPr>
            <a:spLocks noGrp="1"/>
          </p:cNvSpPr>
          <p:nvPr>
            <p:ph type="dt" sz="half" idx="10"/>
          </p:nvPr>
        </p:nvSpPr>
        <p:spPr/>
        <p:txBody>
          <a:bodyPr/>
          <a:lstStyle/>
          <a:p>
            <a:fld id="{911D995F-B81A-4A9F-B204-1ADEBB31A7C7}" type="datetime1">
              <a:rPr lang="en-US" smtClean="0"/>
              <a:t>9/25/2023</a:t>
            </a:fld>
            <a:endParaRPr lang="en-US"/>
          </a:p>
        </p:txBody>
      </p:sp>
      <p:sp>
        <p:nvSpPr>
          <p:cNvPr id="5" name="Footer Placeholder 4">
            <a:extLst>
              <a:ext uri="{FF2B5EF4-FFF2-40B4-BE49-F238E27FC236}">
                <a16:creationId xmlns:a16="http://schemas.microsoft.com/office/drawing/2014/main" id="{9B34DE93-6DDC-42CF-82D4-48FD78143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A2195C-0E18-4D1A-9E3B-D35A32440774}"/>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995211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4F8D6-15D5-497B-AB1D-FE37191BA4AD}"/>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6F8342C5-F8C2-4D7B-AD05-49D2A1B94BED}"/>
              </a:ext>
            </a:extLst>
          </p:cNvPr>
          <p:cNvSpPr>
            <a:spLocks noGrp="1"/>
          </p:cNvSpPr>
          <p:nvPr>
            <p:ph type="body"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DBC8A2-A8CE-42D1-B1E7-484B8538DB35}"/>
              </a:ext>
            </a:extLst>
          </p:cNvPr>
          <p:cNvSpPr>
            <a:spLocks noGrp="1"/>
          </p:cNvSpPr>
          <p:nvPr>
            <p:ph type="dt" sz="half" idx="10"/>
          </p:nvPr>
        </p:nvSpPr>
        <p:spPr/>
        <p:txBody>
          <a:bodyPr/>
          <a:lstStyle/>
          <a:p>
            <a:fld id="{626FFECF-CC51-4066-A5BD-94E920052BC3}" type="datetime1">
              <a:rPr lang="en-US" smtClean="0"/>
              <a:t>9/25/2023</a:t>
            </a:fld>
            <a:endParaRPr lang="en-US"/>
          </a:p>
        </p:txBody>
      </p:sp>
      <p:sp>
        <p:nvSpPr>
          <p:cNvPr id="5" name="Footer Placeholder 4">
            <a:extLst>
              <a:ext uri="{FF2B5EF4-FFF2-40B4-BE49-F238E27FC236}">
                <a16:creationId xmlns:a16="http://schemas.microsoft.com/office/drawing/2014/main" id="{B36603E4-429B-4407-80EA-A7B37160FD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0E042-7CD2-4079-8332-CE8D9B648C2F}"/>
              </a:ext>
            </a:extLst>
          </p:cNvPr>
          <p:cNvSpPr>
            <a:spLocks noGrp="1"/>
          </p:cNvSpPr>
          <p:nvPr>
            <p:ph type="sldNum" sz="quarter" idx="12"/>
          </p:nvPr>
        </p:nvSpPr>
        <p:spPr/>
        <p:txBody>
          <a:bodyPr/>
          <a:lstStyle/>
          <a:p>
            <a:fld id="{A5C8F209-0BE7-4F94-8915-A3CF9146FC46}" type="slidenum">
              <a:rPr lang="en-US" smtClean="0"/>
              <a:t>‹#›</a:t>
            </a:fld>
            <a:endParaRPr lang="en-US"/>
          </a:p>
        </p:txBody>
      </p:sp>
    </p:spTree>
    <p:extLst>
      <p:ext uri="{BB962C8B-B14F-4D97-AF65-F5344CB8AC3E}">
        <p14:creationId xmlns:p14="http://schemas.microsoft.com/office/powerpoint/2010/main" val="2583614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CC36F-3C5D-3386-54E5-58C7D60B6E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827672-0ACE-E589-8703-0C13162363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DF7BFB-4830-4CF0-262A-9A203E466376}"/>
              </a:ext>
            </a:extLst>
          </p:cNvPr>
          <p:cNvSpPr>
            <a:spLocks noGrp="1"/>
          </p:cNvSpPr>
          <p:nvPr>
            <p:ph type="dt" sz="half" idx="10"/>
          </p:nvPr>
        </p:nvSpPr>
        <p:spPr/>
        <p:txBody>
          <a:bodyPr/>
          <a:lstStyle/>
          <a:p>
            <a:fld id="{3A7082AC-1CC9-4CF8-91AC-0A2D1D83AABC}" type="datetimeFigureOut">
              <a:rPr lang="en-US" smtClean="0"/>
              <a:t>9/25/2023</a:t>
            </a:fld>
            <a:endParaRPr lang="en-US"/>
          </a:p>
        </p:txBody>
      </p:sp>
      <p:sp>
        <p:nvSpPr>
          <p:cNvPr id="5" name="Footer Placeholder 4">
            <a:extLst>
              <a:ext uri="{FF2B5EF4-FFF2-40B4-BE49-F238E27FC236}">
                <a16:creationId xmlns:a16="http://schemas.microsoft.com/office/drawing/2014/main" id="{47F0C87D-828C-02D7-FD7D-3A2B0862C2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574998-D9BC-717E-6147-119BD294A446}"/>
              </a:ext>
            </a:extLst>
          </p:cNvPr>
          <p:cNvSpPr>
            <a:spLocks noGrp="1"/>
          </p:cNvSpPr>
          <p:nvPr>
            <p:ph type="sldNum" sz="quarter" idx="12"/>
          </p:nvPr>
        </p:nvSpPr>
        <p:spPr/>
        <p:txBody>
          <a:bodyPr/>
          <a:lstStyle/>
          <a:p>
            <a:fld id="{8BE7785D-4F79-4EBE-BCE7-BAF9A46F8D97}" type="slidenum">
              <a:rPr lang="en-US" smtClean="0"/>
              <a:t>‹#›</a:t>
            </a:fld>
            <a:endParaRPr lang="en-US"/>
          </a:p>
        </p:txBody>
      </p:sp>
    </p:spTree>
    <p:extLst>
      <p:ext uri="{BB962C8B-B14F-4D97-AF65-F5344CB8AC3E}">
        <p14:creationId xmlns:p14="http://schemas.microsoft.com/office/powerpoint/2010/main" val="209833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792D2-0760-E9D5-EBDD-295BF63737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0F42DA-836E-88D3-1EFB-DA357D6043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01ED05-0791-C9EF-01BE-DCE984D152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1F9765-3777-6683-0AEF-199A58F8D22F}"/>
              </a:ext>
            </a:extLst>
          </p:cNvPr>
          <p:cNvSpPr>
            <a:spLocks noGrp="1"/>
          </p:cNvSpPr>
          <p:nvPr>
            <p:ph type="dt" sz="half" idx="10"/>
          </p:nvPr>
        </p:nvSpPr>
        <p:spPr/>
        <p:txBody>
          <a:bodyPr/>
          <a:lstStyle/>
          <a:p>
            <a:fld id="{3A7082AC-1CC9-4CF8-91AC-0A2D1D83AABC}" type="datetimeFigureOut">
              <a:rPr lang="en-US" smtClean="0"/>
              <a:t>9/25/2023</a:t>
            </a:fld>
            <a:endParaRPr lang="en-US"/>
          </a:p>
        </p:txBody>
      </p:sp>
      <p:sp>
        <p:nvSpPr>
          <p:cNvPr id="6" name="Footer Placeholder 5">
            <a:extLst>
              <a:ext uri="{FF2B5EF4-FFF2-40B4-BE49-F238E27FC236}">
                <a16:creationId xmlns:a16="http://schemas.microsoft.com/office/drawing/2014/main" id="{9ADA75BE-527E-5294-B074-32BCB26BF3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9F027A-1E8E-5182-031D-F6626E20156A}"/>
              </a:ext>
            </a:extLst>
          </p:cNvPr>
          <p:cNvSpPr>
            <a:spLocks noGrp="1"/>
          </p:cNvSpPr>
          <p:nvPr>
            <p:ph type="sldNum" sz="quarter" idx="12"/>
          </p:nvPr>
        </p:nvSpPr>
        <p:spPr/>
        <p:txBody>
          <a:bodyPr/>
          <a:lstStyle/>
          <a:p>
            <a:fld id="{8BE7785D-4F79-4EBE-BCE7-BAF9A46F8D97}" type="slidenum">
              <a:rPr lang="en-US" smtClean="0"/>
              <a:t>‹#›</a:t>
            </a:fld>
            <a:endParaRPr lang="en-US"/>
          </a:p>
        </p:txBody>
      </p:sp>
    </p:spTree>
    <p:extLst>
      <p:ext uri="{BB962C8B-B14F-4D97-AF65-F5344CB8AC3E}">
        <p14:creationId xmlns:p14="http://schemas.microsoft.com/office/powerpoint/2010/main" val="2217238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31B87-46F6-292B-8BAF-B8C38F4F95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1A5D75-8D6A-5122-BB43-43EE62C244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AC3E51-2311-0712-7761-11429BF387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381856-33F5-E7DB-6C8D-DA670B0CFF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9A4901-2F34-13A9-3E34-D7019C7B8D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D43E5B-F60A-3987-1B97-805F1E6AE333}"/>
              </a:ext>
            </a:extLst>
          </p:cNvPr>
          <p:cNvSpPr>
            <a:spLocks noGrp="1"/>
          </p:cNvSpPr>
          <p:nvPr>
            <p:ph type="dt" sz="half" idx="10"/>
          </p:nvPr>
        </p:nvSpPr>
        <p:spPr/>
        <p:txBody>
          <a:bodyPr/>
          <a:lstStyle/>
          <a:p>
            <a:fld id="{3A7082AC-1CC9-4CF8-91AC-0A2D1D83AABC}" type="datetimeFigureOut">
              <a:rPr lang="en-US" smtClean="0"/>
              <a:t>9/25/2023</a:t>
            </a:fld>
            <a:endParaRPr lang="en-US"/>
          </a:p>
        </p:txBody>
      </p:sp>
      <p:sp>
        <p:nvSpPr>
          <p:cNvPr id="8" name="Footer Placeholder 7">
            <a:extLst>
              <a:ext uri="{FF2B5EF4-FFF2-40B4-BE49-F238E27FC236}">
                <a16:creationId xmlns:a16="http://schemas.microsoft.com/office/drawing/2014/main" id="{D16875C9-8235-0CFF-0FB9-F25F48115D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B46428-652D-C397-0B34-735B501F17CE}"/>
              </a:ext>
            </a:extLst>
          </p:cNvPr>
          <p:cNvSpPr>
            <a:spLocks noGrp="1"/>
          </p:cNvSpPr>
          <p:nvPr>
            <p:ph type="sldNum" sz="quarter" idx="12"/>
          </p:nvPr>
        </p:nvSpPr>
        <p:spPr/>
        <p:txBody>
          <a:bodyPr/>
          <a:lstStyle/>
          <a:p>
            <a:fld id="{8BE7785D-4F79-4EBE-BCE7-BAF9A46F8D97}" type="slidenum">
              <a:rPr lang="en-US" smtClean="0"/>
              <a:t>‹#›</a:t>
            </a:fld>
            <a:endParaRPr lang="en-US"/>
          </a:p>
        </p:txBody>
      </p:sp>
    </p:spTree>
    <p:extLst>
      <p:ext uri="{BB962C8B-B14F-4D97-AF65-F5344CB8AC3E}">
        <p14:creationId xmlns:p14="http://schemas.microsoft.com/office/powerpoint/2010/main" val="1227451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1A406-8F6D-E87E-D26B-9E8E89F384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B219E3-A976-77F5-0EAA-3C737B485E4C}"/>
              </a:ext>
            </a:extLst>
          </p:cNvPr>
          <p:cNvSpPr>
            <a:spLocks noGrp="1"/>
          </p:cNvSpPr>
          <p:nvPr>
            <p:ph type="dt" sz="half" idx="10"/>
          </p:nvPr>
        </p:nvSpPr>
        <p:spPr/>
        <p:txBody>
          <a:bodyPr/>
          <a:lstStyle/>
          <a:p>
            <a:fld id="{3A7082AC-1CC9-4CF8-91AC-0A2D1D83AABC}" type="datetimeFigureOut">
              <a:rPr lang="en-US" smtClean="0"/>
              <a:t>9/25/2023</a:t>
            </a:fld>
            <a:endParaRPr lang="en-US"/>
          </a:p>
        </p:txBody>
      </p:sp>
      <p:sp>
        <p:nvSpPr>
          <p:cNvPr id="4" name="Footer Placeholder 3">
            <a:extLst>
              <a:ext uri="{FF2B5EF4-FFF2-40B4-BE49-F238E27FC236}">
                <a16:creationId xmlns:a16="http://schemas.microsoft.com/office/drawing/2014/main" id="{D5D5279B-1DF9-D24D-E885-CA8148496C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FC03F3-A9B4-E9C7-B6EE-BA25A365D851}"/>
              </a:ext>
            </a:extLst>
          </p:cNvPr>
          <p:cNvSpPr>
            <a:spLocks noGrp="1"/>
          </p:cNvSpPr>
          <p:nvPr>
            <p:ph type="sldNum" sz="quarter" idx="12"/>
          </p:nvPr>
        </p:nvSpPr>
        <p:spPr/>
        <p:txBody>
          <a:bodyPr/>
          <a:lstStyle/>
          <a:p>
            <a:fld id="{8BE7785D-4F79-4EBE-BCE7-BAF9A46F8D97}" type="slidenum">
              <a:rPr lang="en-US" smtClean="0"/>
              <a:t>‹#›</a:t>
            </a:fld>
            <a:endParaRPr lang="en-US"/>
          </a:p>
        </p:txBody>
      </p:sp>
    </p:spTree>
    <p:extLst>
      <p:ext uri="{BB962C8B-B14F-4D97-AF65-F5344CB8AC3E}">
        <p14:creationId xmlns:p14="http://schemas.microsoft.com/office/powerpoint/2010/main" val="667635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AE28E0-B70C-4939-75E5-F163D3B6C2B8}"/>
              </a:ext>
            </a:extLst>
          </p:cNvPr>
          <p:cNvSpPr>
            <a:spLocks noGrp="1"/>
          </p:cNvSpPr>
          <p:nvPr>
            <p:ph type="dt" sz="half" idx="10"/>
          </p:nvPr>
        </p:nvSpPr>
        <p:spPr/>
        <p:txBody>
          <a:bodyPr/>
          <a:lstStyle/>
          <a:p>
            <a:fld id="{3A7082AC-1CC9-4CF8-91AC-0A2D1D83AABC}" type="datetimeFigureOut">
              <a:rPr lang="en-US" smtClean="0"/>
              <a:t>9/25/2023</a:t>
            </a:fld>
            <a:endParaRPr lang="en-US"/>
          </a:p>
        </p:txBody>
      </p:sp>
      <p:sp>
        <p:nvSpPr>
          <p:cNvPr id="3" name="Footer Placeholder 2">
            <a:extLst>
              <a:ext uri="{FF2B5EF4-FFF2-40B4-BE49-F238E27FC236}">
                <a16:creationId xmlns:a16="http://schemas.microsoft.com/office/drawing/2014/main" id="{ED5AD4A5-3713-5ACB-47E8-8C5BE88FA1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45E702-4409-F85E-BD4A-635E23A6E891}"/>
              </a:ext>
            </a:extLst>
          </p:cNvPr>
          <p:cNvSpPr>
            <a:spLocks noGrp="1"/>
          </p:cNvSpPr>
          <p:nvPr>
            <p:ph type="sldNum" sz="quarter" idx="12"/>
          </p:nvPr>
        </p:nvSpPr>
        <p:spPr/>
        <p:txBody>
          <a:bodyPr/>
          <a:lstStyle/>
          <a:p>
            <a:fld id="{8BE7785D-4F79-4EBE-BCE7-BAF9A46F8D97}" type="slidenum">
              <a:rPr lang="en-US" smtClean="0"/>
              <a:t>‹#›</a:t>
            </a:fld>
            <a:endParaRPr lang="en-US"/>
          </a:p>
        </p:txBody>
      </p:sp>
    </p:spTree>
    <p:extLst>
      <p:ext uri="{BB962C8B-B14F-4D97-AF65-F5344CB8AC3E}">
        <p14:creationId xmlns:p14="http://schemas.microsoft.com/office/powerpoint/2010/main" val="1946378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75B1-A866-4942-3A6B-E33D3732F3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D918A6-6A46-A080-5195-2646D08641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B9E84C-3669-782A-C776-1B5D6E944A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DFB8F5-8CB1-DF96-617E-F3F6533EB07F}"/>
              </a:ext>
            </a:extLst>
          </p:cNvPr>
          <p:cNvSpPr>
            <a:spLocks noGrp="1"/>
          </p:cNvSpPr>
          <p:nvPr>
            <p:ph type="dt" sz="half" idx="10"/>
          </p:nvPr>
        </p:nvSpPr>
        <p:spPr/>
        <p:txBody>
          <a:bodyPr/>
          <a:lstStyle/>
          <a:p>
            <a:fld id="{3A7082AC-1CC9-4CF8-91AC-0A2D1D83AABC}" type="datetimeFigureOut">
              <a:rPr lang="en-US" smtClean="0"/>
              <a:t>9/25/2023</a:t>
            </a:fld>
            <a:endParaRPr lang="en-US"/>
          </a:p>
        </p:txBody>
      </p:sp>
      <p:sp>
        <p:nvSpPr>
          <p:cNvPr id="6" name="Footer Placeholder 5">
            <a:extLst>
              <a:ext uri="{FF2B5EF4-FFF2-40B4-BE49-F238E27FC236}">
                <a16:creationId xmlns:a16="http://schemas.microsoft.com/office/drawing/2014/main" id="{E0193631-4F48-5DAB-EE84-B4B1ACF8A6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4BEA73-03B2-FA01-665B-2EF7491DA0E3}"/>
              </a:ext>
            </a:extLst>
          </p:cNvPr>
          <p:cNvSpPr>
            <a:spLocks noGrp="1"/>
          </p:cNvSpPr>
          <p:nvPr>
            <p:ph type="sldNum" sz="quarter" idx="12"/>
          </p:nvPr>
        </p:nvSpPr>
        <p:spPr/>
        <p:txBody>
          <a:bodyPr/>
          <a:lstStyle/>
          <a:p>
            <a:fld id="{8BE7785D-4F79-4EBE-BCE7-BAF9A46F8D97}" type="slidenum">
              <a:rPr lang="en-US" smtClean="0"/>
              <a:t>‹#›</a:t>
            </a:fld>
            <a:endParaRPr lang="en-US"/>
          </a:p>
        </p:txBody>
      </p:sp>
    </p:spTree>
    <p:extLst>
      <p:ext uri="{BB962C8B-B14F-4D97-AF65-F5344CB8AC3E}">
        <p14:creationId xmlns:p14="http://schemas.microsoft.com/office/powerpoint/2010/main" val="37902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C4F9D-D4F3-9DD9-D56C-1C13F857CA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4F5F6D-694B-42D5-CC83-B2589C681E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612877-44F9-AC6D-EC50-35AFB8EA87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A8F7D6-AABE-F88B-0678-47249397D11D}"/>
              </a:ext>
            </a:extLst>
          </p:cNvPr>
          <p:cNvSpPr>
            <a:spLocks noGrp="1"/>
          </p:cNvSpPr>
          <p:nvPr>
            <p:ph type="dt" sz="half" idx="10"/>
          </p:nvPr>
        </p:nvSpPr>
        <p:spPr/>
        <p:txBody>
          <a:bodyPr/>
          <a:lstStyle/>
          <a:p>
            <a:fld id="{3A7082AC-1CC9-4CF8-91AC-0A2D1D83AABC}" type="datetimeFigureOut">
              <a:rPr lang="en-US" smtClean="0"/>
              <a:t>9/25/2023</a:t>
            </a:fld>
            <a:endParaRPr lang="en-US"/>
          </a:p>
        </p:txBody>
      </p:sp>
      <p:sp>
        <p:nvSpPr>
          <p:cNvPr id="6" name="Footer Placeholder 5">
            <a:extLst>
              <a:ext uri="{FF2B5EF4-FFF2-40B4-BE49-F238E27FC236}">
                <a16:creationId xmlns:a16="http://schemas.microsoft.com/office/drawing/2014/main" id="{EFF019E6-22BA-D958-A041-3321EEB36F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264B88-230B-7EE4-00F6-F72839D79678}"/>
              </a:ext>
            </a:extLst>
          </p:cNvPr>
          <p:cNvSpPr>
            <a:spLocks noGrp="1"/>
          </p:cNvSpPr>
          <p:nvPr>
            <p:ph type="sldNum" sz="quarter" idx="12"/>
          </p:nvPr>
        </p:nvSpPr>
        <p:spPr/>
        <p:txBody>
          <a:bodyPr/>
          <a:lstStyle/>
          <a:p>
            <a:fld id="{8BE7785D-4F79-4EBE-BCE7-BAF9A46F8D97}" type="slidenum">
              <a:rPr lang="en-US" smtClean="0"/>
              <a:t>‹#›</a:t>
            </a:fld>
            <a:endParaRPr lang="en-US"/>
          </a:p>
        </p:txBody>
      </p:sp>
    </p:spTree>
    <p:extLst>
      <p:ext uri="{BB962C8B-B14F-4D97-AF65-F5344CB8AC3E}">
        <p14:creationId xmlns:p14="http://schemas.microsoft.com/office/powerpoint/2010/main" val="1801007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C3DC6C-E60E-D153-2694-3587C41DE5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90916C-123C-81EA-A017-F9A6BFBCCB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9BD6BF-B2EC-6AB1-CAE9-DE6D26CEE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082AC-1CC9-4CF8-91AC-0A2D1D83AABC}" type="datetimeFigureOut">
              <a:rPr lang="en-US" smtClean="0"/>
              <a:t>9/25/2023</a:t>
            </a:fld>
            <a:endParaRPr lang="en-US"/>
          </a:p>
        </p:txBody>
      </p:sp>
      <p:sp>
        <p:nvSpPr>
          <p:cNvPr id="5" name="Footer Placeholder 4">
            <a:extLst>
              <a:ext uri="{FF2B5EF4-FFF2-40B4-BE49-F238E27FC236}">
                <a16:creationId xmlns:a16="http://schemas.microsoft.com/office/drawing/2014/main" id="{2D8998CD-D935-CE3E-3B7F-FDBBCF345D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627017-6CE0-B1F3-C820-F20B0C1358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E7785D-4F79-4EBE-BCE7-BAF9A46F8D97}" type="slidenum">
              <a:rPr lang="en-US" smtClean="0"/>
              <a:t>‹#›</a:t>
            </a:fld>
            <a:endParaRPr lang="en-US"/>
          </a:p>
        </p:txBody>
      </p:sp>
    </p:spTree>
    <p:extLst>
      <p:ext uri="{BB962C8B-B14F-4D97-AF65-F5344CB8AC3E}">
        <p14:creationId xmlns:p14="http://schemas.microsoft.com/office/powerpoint/2010/main" val="1540983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88DC62-E2CB-40AE-B6A9-FB74B2D1EB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C66898-E450-48A7-8BC0-24E89020E5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2D5552-0D98-4200-90D7-9D684E3788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21F55-24FD-4D49-9511-75E947BA1874}" type="datetime1">
              <a:rPr lang="en-US" smtClean="0"/>
              <a:t>9/25/2023</a:t>
            </a:fld>
            <a:endParaRPr lang="en-US"/>
          </a:p>
        </p:txBody>
      </p:sp>
      <p:sp>
        <p:nvSpPr>
          <p:cNvPr id="5" name="Footer Placeholder 4">
            <a:extLst>
              <a:ext uri="{FF2B5EF4-FFF2-40B4-BE49-F238E27FC236}">
                <a16:creationId xmlns:a16="http://schemas.microsoft.com/office/drawing/2014/main" id="{F3C892BC-8947-442D-8FF8-2171C1D034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93BD60-8912-49AC-8981-F92237384B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FF7539-182B-4D1D-8863-BA9E207FA7A6}" type="slidenum">
              <a:rPr lang="en-US" smtClean="0"/>
              <a:t>‹#›</a:t>
            </a:fld>
            <a:endParaRPr lang="en-US"/>
          </a:p>
        </p:txBody>
      </p:sp>
    </p:spTree>
    <p:extLst>
      <p:ext uri="{BB962C8B-B14F-4D97-AF65-F5344CB8AC3E}">
        <p14:creationId xmlns:p14="http://schemas.microsoft.com/office/powerpoint/2010/main" val="3218534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hyperlink" Target="https://www.dhs.pa.gov/Services/Disabilities-Aging/Documents/Developmental%20Programs/Consolidated%20Waiver%20Renewal%20Jan%202023.PDF"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3ACC3-384A-14F3-4C0F-04ED23D83D07}"/>
              </a:ext>
            </a:extLst>
          </p:cNvPr>
          <p:cNvSpPr>
            <a:spLocks noGrp="1"/>
          </p:cNvSpPr>
          <p:nvPr>
            <p:ph type="ctrTitle"/>
          </p:nvPr>
        </p:nvSpPr>
        <p:spPr>
          <a:xfrm>
            <a:off x="1524000" y="1122363"/>
            <a:ext cx="9144000" cy="2387600"/>
          </a:xfrm>
        </p:spPr>
        <p:txBody>
          <a:bodyPr anchor="b">
            <a:normAutofit/>
          </a:bodyPr>
          <a:lstStyle/>
          <a:p>
            <a:br>
              <a:rPr lang="en-US" sz="5100"/>
            </a:br>
            <a:endParaRPr lang="en-US" sz="5100">
              <a:latin typeface="Franklin Gothic Medium"/>
              <a:cs typeface="Arial"/>
            </a:endParaRPr>
          </a:p>
        </p:txBody>
      </p:sp>
      <p:sp>
        <p:nvSpPr>
          <p:cNvPr id="3" name="Text Placeholder 2">
            <a:extLst>
              <a:ext uri="{FF2B5EF4-FFF2-40B4-BE49-F238E27FC236}">
                <a16:creationId xmlns:a16="http://schemas.microsoft.com/office/drawing/2014/main" id="{C6EE2BB5-EB88-5E71-1193-4C5897CEB1A8}"/>
              </a:ext>
            </a:extLst>
          </p:cNvPr>
          <p:cNvSpPr>
            <a:spLocks noGrp="1"/>
          </p:cNvSpPr>
          <p:nvPr>
            <p:ph type="subTitle" idx="1"/>
          </p:nvPr>
        </p:nvSpPr>
        <p:spPr>
          <a:xfrm>
            <a:off x="996287" y="3602037"/>
            <a:ext cx="9671713" cy="2027663"/>
          </a:xfrm>
        </p:spPr>
        <p:txBody>
          <a:bodyPr vert="horz" lIns="91440" tIns="45720" rIns="91440" bIns="45720" rtlCol="0" anchor="t">
            <a:normAutofit fontScale="70000" lnSpcReduction="20000"/>
          </a:bodyPr>
          <a:lstStyle/>
          <a:p>
            <a:endParaRPr lang="en-US" dirty="0">
              <a:latin typeface="Franklin Gothic Medium"/>
              <a:cs typeface="Arial"/>
            </a:endParaRPr>
          </a:p>
          <a:p>
            <a:endParaRPr kumimoji="0" lang="en-US" sz="5100" b="0" i="0" u="none" strike="noStrike" kern="1200" cap="none" spc="0" normalizeH="0" baseline="0" noProof="0" dirty="0">
              <a:ln>
                <a:noFill/>
              </a:ln>
              <a:solidFill>
                <a:prstClr val="black"/>
              </a:solidFill>
              <a:effectLst/>
              <a:uLnTx/>
              <a:uFillTx/>
              <a:latin typeface="Franklin Gothic Medium"/>
              <a:ea typeface="+mj-ea"/>
              <a:cs typeface="Arial"/>
            </a:endParaRPr>
          </a:p>
          <a:p>
            <a:r>
              <a:rPr kumimoji="0" lang="en-US" sz="5100" b="0" i="0" u="none" strike="noStrike" kern="1200" cap="none" spc="0" normalizeH="0" baseline="0" noProof="0" dirty="0">
                <a:ln>
                  <a:noFill/>
                </a:ln>
                <a:solidFill>
                  <a:prstClr val="black"/>
                </a:solidFill>
                <a:effectLst/>
                <a:uLnTx/>
                <a:uFillTx/>
                <a:latin typeface="Franklin Gothic Medium"/>
                <a:ea typeface="+mj-ea"/>
                <a:cs typeface="Arial"/>
              </a:rPr>
              <a:t>Housing Transition &amp; Tenancy Sustaining Service </a:t>
            </a:r>
          </a:p>
          <a:p>
            <a:r>
              <a:rPr kumimoji="0" lang="en-US" sz="2800" b="1" i="0" u="none" strike="noStrike" kern="1200" cap="none" spc="0" normalizeH="0" baseline="0" noProof="0" dirty="0">
                <a:ln>
                  <a:noFill/>
                </a:ln>
                <a:solidFill>
                  <a:prstClr val="black"/>
                </a:solidFill>
                <a:effectLst/>
                <a:uLnTx/>
                <a:uFillTx/>
                <a:latin typeface="Franklin Gothic Medium"/>
                <a:ea typeface="+mn-ea"/>
                <a:cs typeface="+mn-cs"/>
              </a:rPr>
              <a:t>Introduction to Housing Transition and Tenancy Sustaining Services</a:t>
            </a:r>
            <a:endParaRPr lang="en-US" dirty="0"/>
          </a:p>
        </p:txBody>
      </p:sp>
      <p:sp>
        <p:nvSpPr>
          <p:cNvPr id="4" name="Slide Number Placeholder 3">
            <a:extLst>
              <a:ext uri="{FF2B5EF4-FFF2-40B4-BE49-F238E27FC236}">
                <a16:creationId xmlns:a16="http://schemas.microsoft.com/office/drawing/2014/main" id="{A56D4592-6EA0-373A-A9D5-5534A9CA3817}"/>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A5C8F209-0BE7-4F94-8915-A3CF9146FC46}"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1</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pic>
        <p:nvPicPr>
          <p:cNvPr id="6" name="Picture 5" descr="A close-up of a sign&#10;&#10;Description automatically generated">
            <a:extLst>
              <a:ext uri="{FF2B5EF4-FFF2-40B4-BE49-F238E27FC236}">
                <a16:creationId xmlns:a16="http://schemas.microsoft.com/office/drawing/2014/main" id="{BC22DF0F-3300-6ABE-3471-906441D08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316" y="2138363"/>
            <a:ext cx="3049214" cy="1371600"/>
          </a:xfrm>
          <a:prstGeom prst="rect">
            <a:avLst/>
          </a:prstGeom>
        </p:spPr>
      </p:pic>
      <p:pic>
        <p:nvPicPr>
          <p:cNvPr id="7" name="Picture 6" descr="A close up of text&#10;&#10;Description automatically generated">
            <a:extLst>
              <a:ext uri="{FF2B5EF4-FFF2-40B4-BE49-F238E27FC236}">
                <a16:creationId xmlns:a16="http://schemas.microsoft.com/office/drawing/2014/main" id="{37BFC042-1CC2-F2C6-31D6-496358F6F13D}"/>
              </a:ext>
            </a:extLst>
          </p:cNvPr>
          <p:cNvPicPr>
            <a:picLocks noChangeAspect="1"/>
          </p:cNvPicPr>
          <p:nvPr/>
        </p:nvPicPr>
        <p:blipFill>
          <a:blip r:embed="rId3"/>
          <a:stretch>
            <a:fillRect/>
          </a:stretch>
        </p:blipFill>
        <p:spPr>
          <a:xfrm>
            <a:off x="5598459" y="2312686"/>
            <a:ext cx="4323229" cy="1291334"/>
          </a:xfrm>
          <a:prstGeom prst="rect">
            <a:avLst/>
          </a:prstGeom>
        </p:spPr>
      </p:pic>
    </p:spTree>
    <p:extLst>
      <p:ext uri="{BB962C8B-B14F-4D97-AF65-F5344CB8AC3E}">
        <p14:creationId xmlns:p14="http://schemas.microsoft.com/office/powerpoint/2010/main" val="316291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D26C4-3F0A-42FD-8021-B5127EF7AB13}"/>
              </a:ext>
            </a:extLst>
          </p:cNvPr>
          <p:cNvSpPr>
            <a:spLocks noGrp="1"/>
          </p:cNvSpPr>
          <p:nvPr>
            <p:ph type="title"/>
          </p:nvPr>
        </p:nvSpPr>
        <p:spPr>
          <a:xfrm>
            <a:off x="838200" y="383566"/>
            <a:ext cx="10515600" cy="1325563"/>
          </a:xfrm>
        </p:spPr>
        <p:txBody>
          <a:bodyPr/>
          <a:lstStyle/>
          <a:p>
            <a:pPr marR="0" rtl="0"/>
            <a:r>
              <a:rPr lang="en-US" b="1" dirty="0">
                <a:latin typeface="Franklin Gothic Medium" panose="020B0603020102020204" pitchFamily="34" charset="0"/>
              </a:rPr>
              <a:t>Participant Eligibility</a:t>
            </a:r>
            <a:endParaRPr lang="en-US" b="1" i="0" u="none" strike="noStrike" baseline="0" dirty="0">
              <a:latin typeface="Franklin Gothic Medium" panose="020B0603020102020204" pitchFamily="34" charset="0"/>
            </a:endParaRPr>
          </a:p>
        </p:txBody>
      </p:sp>
      <p:sp>
        <p:nvSpPr>
          <p:cNvPr id="3" name="Text Placeholder 2">
            <a:extLst>
              <a:ext uri="{FF2B5EF4-FFF2-40B4-BE49-F238E27FC236}">
                <a16:creationId xmlns:a16="http://schemas.microsoft.com/office/drawing/2014/main" id="{2EC3D32C-3C01-4CC9-8BF9-823EB6A3AA3F}"/>
              </a:ext>
            </a:extLst>
          </p:cNvPr>
          <p:cNvSpPr>
            <a:spLocks noGrp="1"/>
          </p:cNvSpPr>
          <p:nvPr>
            <p:ph type="body" idx="1"/>
          </p:nvPr>
        </p:nvSpPr>
        <p:spPr>
          <a:xfrm>
            <a:off x="838200" y="1825625"/>
            <a:ext cx="10515600" cy="4424783"/>
          </a:xfrm>
        </p:spPr>
        <p:txBody>
          <a:bodyPr vert="horz" lIns="91440" tIns="45720" rIns="91440" bIns="45720" rtlCol="0" anchor="t">
            <a:noAutofit/>
          </a:bodyPr>
          <a:lstStyle/>
          <a:p>
            <a:r>
              <a:rPr lang="en-US" sz="2400" dirty="0">
                <a:latin typeface="Franklin Gothic Medium"/>
              </a:rPr>
              <a:t>Individuals enrolled in the Person/Family Directed Supports (PFDS),</a:t>
            </a:r>
            <a:r>
              <a:rPr lang="en-US" sz="2400" b="0" i="0" u="none" strike="noStrike" baseline="0" dirty="0">
                <a:latin typeface="Franklin Gothic Medium"/>
              </a:rPr>
              <a:t> Community Living</a:t>
            </a:r>
            <a:r>
              <a:rPr lang="en-US" sz="2400" dirty="0">
                <a:latin typeface="Franklin Gothic Medium"/>
              </a:rPr>
              <a:t> or</a:t>
            </a:r>
            <a:r>
              <a:rPr lang="en-US" sz="2400" b="0" i="0" u="none" strike="noStrike" baseline="0" dirty="0">
                <a:latin typeface="Franklin Gothic Medium"/>
              </a:rPr>
              <a:t> Consolidated </a:t>
            </a:r>
            <a:r>
              <a:rPr lang="en-US" sz="2400" dirty="0">
                <a:latin typeface="Franklin Gothic Medium"/>
              </a:rPr>
              <a:t>waiver (</a:t>
            </a:r>
            <a:r>
              <a:rPr lang="en-US" sz="2400" i="1" dirty="0">
                <a:latin typeface="Franklin Gothic Medium"/>
              </a:rPr>
              <a:t>Not available for persons on the Adult Autism Waiver)</a:t>
            </a:r>
          </a:p>
          <a:p>
            <a:endParaRPr lang="en-US" sz="2400" i="1" dirty="0">
              <a:latin typeface="Franklin Gothic Medium"/>
            </a:endParaRPr>
          </a:p>
          <a:p>
            <a:r>
              <a:rPr lang="en-US" sz="2400" dirty="0">
                <a:latin typeface="Franklin Gothic Medium"/>
              </a:rPr>
              <a:t>Possible Base</a:t>
            </a:r>
            <a:r>
              <a:rPr lang="en-US" sz="2400" b="0" i="0" u="none" strike="noStrike" baseline="0" dirty="0">
                <a:latin typeface="Franklin Gothic Medium"/>
              </a:rPr>
              <a:t> Funded Option</a:t>
            </a:r>
          </a:p>
          <a:p>
            <a:pPr marL="0" indent="0">
              <a:buNone/>
            </a:pPr>
            <a:endParaRPr lang="en-US" sz="2400" b="0" i="0" u="none" strike="noStrike" baseline="0" dirty="0">
              <a:latin typeface="Franklin Gothic Medium"/>
            </a:endParaRPr>
          </a:p>
          <a:p>
            <a:r>
              <a:rPr lang="en-US" sz="2400" b="0" i="0" u="none" strike="noStrike" baseline="0" dirty="0">
                <a:latin typeface="Franklin Gothic Medium"/>
              </a:rPr>
              <a:t>Not available for participants authorized for </a:t>
            </a:r>
            <a:r>
              <a:rPr lang="en-US" sz="2400" dirty="0">
                <a:latin typeface="Franklin Gothic Medium"/>
              </a:rPr>
              <a:t>residential</a:t>
            </a:r>
            <a:r>
              <a:rPr lang="en-US" sz="2400" b="0" i="0" u="none" strike="noStrike" baseline="0" dirty="0">
                <a:latin typeface="Franklin Gothic Medium"/>
              </a:rPr>
              <a:t> </a:t>
            </a:r>
            <a:r>
              <a:rPr lang="en-US" sz="2400" dirty="0">
                <a:latin typeface="Franklin Gothic Medium"/>
              </a:rPr>
              <a:t>habilitation</a:t>
            </a:r>
            <a:r>
              <a:rPr lang="en-US" sz="2400" b="0" i="0" u="none" strike="noStrike" baseline="0" dirty="0">
                <a:latin typeface="Franklin Gothic Medium"/>
              </a:rPr>
              <a:t>, life sharing or supported living </a:t>
            </a:r>
            <a:r>
              <a:rPr lang="en-US" sz="2400" i="1" dirty="0">
                <a:latin typeface="Franklin Gothic Medium"/>
              </a:rPr>
              <a:t>UNLESS:</a:t>
            </a:r>
            <a:endParaRPr lang="en-US" sz="2400" i="1">
              <a:latin typeface="Franklin Gothic Medium" panose="020B0603020102020204" pitchFamily="34" charset="0"/>
            </a:endParaRPr>
          </a:p>
          <a:p>
            <a:pPr lvl="1">
              <a:buFont typeface="Courier New" panose="02070309020205020404" pitchFamily="49" charset="0"/>
              <a:buChar char="o"/>
            </a:pPr>
            <a:r>
              <a:rPr lang="en-US" dirty="0">
                <a:latin typeface="Franklin Gothic Medium"/>
              </a:rPr>
              <a:t>A</a:t>
            </a:r>
            <a:r>
              <a:rPr lang="en-US" i="0" u="none" strike="noStrike" baseline="0" dirty="0">
                <a:latin typeface="Franklin Gothic Medium"/>
              </a:rPr>
              <a:t> participant seeks to move from residential services to</a:t>
            </a:r>
            <a:r>
              <a:rPr lang="en-US" dirty="0">
                <a:latin typeface="Franklin Gothic Medium"/>
              </a:rPr>
              <a:t> a </a:t>
            </a:r>
            <a:r>
              <a:rPr lang="en-US" i="1" u="none" strike="noStrike" baseline="0" dirty="0">
                <a:latin typeface="Franklin Gothic Medium"/>
              </a:rPr>
              <a:t>private </a:t>
            </a:r>
            <a:r>
              <a:rPr lang="en-US" i="1" dirty="0">
                <a:latin typeface="Franklin Gothic Medium"/>
              </a:rPr>
              <a:t>home</a:t>
            </a:r>
            <a:endParaRPr lang="en-US">
              <a:latin typeface="Franklin Gothic Medium" panose="020B0603020102020204" pitchFamily="34" charset="0"/>
            </a:endParaRPr>
          </a:p>
          <a:p>
            <a:pPr lvl="1">
              <a:buFont typeface="Courier New" panose="02070309020205020404" pitchFamily="49" charset="0"/>
              <a:buChar char="o"/>
            </a:pPr>
            <a:r>
              <a:rPr lang="en-US" dirty="0">
                <a:latin typeface="Franklin Gothic Medium"/>
              </a:rPr>
              <a:t>A participant in S</a:t>
            </a:r>
            <a:r>
              <a:rPr lang="en-US" i="0" u="none" strike="noStrike" baseline="0" dirty="0">
                <a:latin typeface="Franklin Gothic Medium"/>
              </a:rPr>
              <a:t>upported Living</a:t>
            </a:r>
            <a:r>
              <a:rPr lang="en-US" dirty="0">
                <a:latin typeface="Franklin Gothic Medium"/>
              </a:rPr>
              <a:t> needs assistance</a:t>
            </a:r>
            <a:r>
              <a:rPr lang="en-US" i="0" u="none" strike="noStrike" baseline="0" dirty="0">
                <a:latin typeface="Franklin Gothic Medium"/>
              </a:rPr>
              <a:t> in identifying appropriate</a:t>
            </a:r>
            <a:r>
              <a:rPr lang="en-US" dirty="0">
                <a:latin typeface="Franklin Gothic Medium"/>
              </a:rPr>
              <a:t>,</a:t>
            </a:r>
            <a:r>
              <a:rPr lang="en-US" i="0" u="none" strike="noStrike" baseline="0" dirty="0">
                <a:latin typeface="Franklin Gothic Medium"/>
              </a:rPr>
              <a:t> sustainable housing</a:t>
            </a:r>
            <a:r>
              <a:rPr lang="en-US" dirty="0">
                <a:latin typeface="Franklin Gothic Medium"/>
              </a:rPr>
              <a:t> </a:t>
            </a:r>
            <a:endParaRPr lang="en-US" i="0" u="none" strike="noStrike" baseline="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78FFBD37-E589-406F-B18E-538929138E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860942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5E4BD-ED20-1FCC-7D41-12AEF302E2BF}"/>
              </a:ext>
            </a:extLst>
          </p:cNvPr>
          <p:cNvSpPr>
            <a:spLocks noGrp="1"/>
          </p:cNvSpPr>
          <p:nvPr>
            <p:ph type="title"/>
          </p:nvPr>
        </p:nvSpPr>
        <p:spPr/>
        <p:txBody>
          <a:bodyPr/>
          <a:lstStyle/>
          <a:p>
            <a:r>
              <a:rPr lang="en-US" dirty="0"/>
              <a:t>Key Take Aways</a:t>
            </a:r>
          </a:p>
        </p:txBody>
      </p:sp>
      <p:sp>
        <p:nvSpPr>
          <p:cNvPr id="3" name="Text Placeholder 2">
            <a:extLst>
              <a:ext uri="{FF2B5EF4-FFF2-40B4-BE49-F238E27FC236}">
                <a16:creationId xmlns:a16="http://schemas.microsoft.com/office/drawing/2014/main" id="{2A221582-B23A-8787-4CD6-55A088FD569D}"/>
              </a:ext>
            </a:extLst>
          </p:cNvPr>
          <p:cNvSpPr>
            <a:spLocks noGrp="1"/>
          </p:cNvSpPr>
          <p:nvPr>
            <p:ph type="body" idx="1"/>
          </p:nvPr>
        </p:nvSpPr>
        <p:spPr/>
        <p:txBody>
          <a:bodyPr vert="horz" lIns="91440" tIns="45720" rIns="91440" bIns="45720" rtlCol="0" anchor="t">
            <a:normAutofit lnSpcReduction="10000"/>
          </a:bodyPr>
          <a:lstStyle/>
          <a:p>
            <a:r>
              <a:rPr lang="en-US" dirty="0"/>
              <a:t>HTTS created in response to 2016 Everyday Lives Document to "Expand Options for Community Living"</a:t>
            </a:r>
          </a:p>
          <a:p>
            <a:r>
              <a:rPr lang="en-US"/>
              <a:t>Available in Consolidated, Community Living and P/FDS Waivers</a:t>
            </a:r>
          </a:p>
          <a:p>
            <a:r>
              <a:rPr lang="en-US" dirty="0"/>
              <a:t>Direct and Indirect Service</a:t>
            </a:r>
          </a:p>
          <a:p>
            <a:r>
              <a:rPr lang="en-US" dirty="0"/>
              <a:t>HTTS is Not An Emergency Housing Supports or Services Financial Provider, Real Estate Services or Legal Aid</a:t>
            </a:r>
          </a:p>
          <a:p>
            <a:r>
              <a:rPr lang="en-US" dirty="0"/>
              <a:t>4 major Roles of HTTS: Conducting a tenant screening and Housing Assessment, Developing </a:t>
            </a:r>
            <a:r>
              <a:rPr lang="en-US" i="1" dirty="0"/>
              <a:t>individualized</a:t>
            </a:r>
            <a:r>
              <a:rPr lang="en-US" dirty="0"/>
              <a:t> Housing Support Plan, Assisting with and/or identifying housing resources. and Assisting with maintaining housing </a:t>
            </a:r>
          </a:p>
          <a:p>
            <a:endParaRPr lang="en-US" dirty="0"/>
          </a:p>
          <a:p>
            <a:pPr lvl="1"/>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684B92D-BFA3-BC17-0763-6BF8C0A6D77E}"/>
              </a:ext>
            </a:extLst>
          </p:cNvPr>
          <p:cNvSpPr>
            <a:spLocks noGrp="1"/>
          </p:cNvSpPr>
          <p:nvPr>
            <p:ph type="sldNum" sz="quarter" idx="12"/>
          </p:nvPr>
        </p:nvSpPr>
        <p:spPr/>
        <p:txBody>
          <a:bodyPr/>
          <a:lstStyle/>
          <a:p>
            <a:fld id="{A5C8F209-0BE7-4F94-8915-A3CF9146FC46}" type="slidenum">
              <a:rPr lang="en-US" smtClean="0"/>
              <a:t>11</a:t>
            </a:fld>
            <a:endParaRPr lang="en-US"/>
          </a:p>
        </p:txBody>
      </p:sp>
    </p:spTree>
    <p:extLst>
      <p:ext uri="{BB962C8B-B14F-4D97-AF65-F5344CB8AC3E}">
        <p14:creationId xmlns:p14="http://schemas.microsoft.com/office/powerpoint/2010/main" val="1514046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A6E4B-0A0A-3284-94D8-6D5C496D6054}"/>
              </a:ext>
            </a:extLst>
          </p:cNvPr>
          <p:cNvSpPr>
            <a:spLocks noGrp="1"/>
          </p:cNvSpPr>
          <p:nvPr>
            <p:ph type="title"/>
          </p:nvPr>
        </p:nvSpPr>
        <p:spPr/>
        <p:txBody>
          <a:bodyPr/>
          <a:lstStyle/>
          <a:p>
            <a:r>
              <a:rPr lang="en-US" dirty="0"/>
              <a:t>Acknowledgement</a:t>
            </a:r>
          </a:p>
        </p:txBody>
      </p:sp>
      <p:sp>
        <p:nvSpPr>
          <p:cNvPr id="3" name="Text Placeholder 2">
            <a:extLst>
              <a:ext uri="{FF2B5EF4-FFF2-40B4-BE49-F238E27FC236}">
                <a16:creationId xmlns:a16="http://schemas.microsoft.com/office/drawing/2014/main" id="{9B31C59C-D99B-4F1C-AA01-BEAF4BB8319E}"/>
              </a:ext>
            </a:extLst>
          </p:cNvPr>
          <p:cNvSpPr>
            <a:spLocks noGrp="1"/>
          </p:cNvSpPr>
          <p:nvPr>
            <p:ph type="body" idx="1"/>
          </p:nvPr>
        </p:nvSpPr>
        <p:spPr/>
        <p:txBody>
          <a:bodyPr vert="horz" lIns="91440" tIns="45720" rIns="91440" bIns="45720" rtlCol="0" anchor="t">
            <a:normAutofit/>
          </a:bodyPr>
          <a:lstStyle/>
          <a:p>
            <a:pPr marL="0" indent="0">
              <a:buNone/>
            </a:pPr>
            <a:r>
              <a:rPr lang="en-US" sz="2000" dirty="0">
                <a:ea typeface="Calibri" panose="020F0502020204030204" pitchFamily="34" charset="0"/>
                <a:cs typeface="Times New Roman"/>
              </a:rPr>
              <a:t>This training was developed by the PA Health Law Project, Values Into Action, PA Assistive Technology Foundation and Regional Housing Legal Services with grant funding from the Pennsylvania Developmental Disabilities Council. It is the culmination of five plus years </a:t>
            </a:r>
            <a:r>
              <a:rPr lang="en-US" sz="2000">
                <a:ea typeface="Calibri" panose="020F0502020204030204" pitchFamily="34" charset="0"/>
                <a:cs typeface="Times New Roman"/>
              </a:rPr>
              <a:t>of collaborative work.</a:t>
            </a:r>
          </a:p>
          <a:p>
            <a:pPr marL="0" marR="0" indent="0">
              <a:spcBef>
                <a:spcPts val="0"/>
              </a:spcBef>
              <a:spcAft>
                <a:spcPts val="0"/>
              </a:spcAft>
              <a:buNone/>
            </a:pPr>
            <a:endParaRPr lang="en-US" sz="20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dirty="0">
                <a:effectLst/>
                <a:ea typeface="Calibri" panose="020F0502020204030204" pitchFamily="34" charset="0"/>
                <a:cs typeface="Times New Roman" panose="02020603050405020304" pitchFamily="18" charset="0"/>
              </a:rPr>
              <a:t>The Pennsylvania Developmental Disabilities Council is supported by the Administration for Community Living (ACL), U.S. Department of Health and Human Services (HHS) as part of a financial assistance award totaling $3,095,416.00 with 100 percent funding by ACL/HHS.  Council efforts are those of the grantee and do not necessarily represent the official views of, nor an endorsement, by ACL/HHS, or the U.S. Government.</a:t>
            </a:r>
          </a:p>
          <a:p>
            <a:pPr marL="0" marR="0" indent="0">
              <a:spcBef>
                <a:spcPts val="0"/>
              </a:spcBef>
              <a:spcAft>
                <a:spcPts val="0"/>
              </a:spcAft>
              <a:buNone/>
            </a:pPr>
            <a:endParaRPr lang="en-US" sz="20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dirty="0">
                <a:effectLst/>
                <a:ea typeface="Calibri" panose="020F0502020204030204" pitchFamily="34" charset="0"/>
                <a:cs typeface="Times New Roman" panose="02020603050405020304" pitchFamily="18" charset="0"/>
              </a:rPr>
              <a:t>Copyright © 2023 Values Into Action-PA and the Pennsylvania Developmental Disabilities Council.  Permission to reprint, copy and distribute this work is granted provided that it is reproduced as a whole, distributed at no more than actual cost, and displays this copyright notice.  Any other reproduction is strictly prohibited.</a:t>
            </a:r>
          </a:p>
          <a:p>
            <a:pPr marL="0" indent="0">
              <a:buNone/>
            </a:pPr>
            <a:endParaRPr lang="en-US" dirty="0"/>
          </a:p>
        </p:txBody>
      </p:sp>
      <p:sp>
        <p:nvSpPr>
          <p:cNvPr id="4" name="Slide Number Placeholder 3">
            <a:extLst>
              <a:ext uri="{FF2B5EF4-FFF2-40B4-BE49-F238E27FC236}">
                <a16:creationId xmlns:a16="http://schemas.microsoft.com/office/drawing/2014/main" id="{3D93ACA0-B71F-7F60-1BB6-71045AF782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918371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EA433-9B3F-17C1-0418-C2A991070FEB}"/>
              </a:ext>
            </a:extLst>
          </p:cNvPr>
          <p:cNvSpPr>
            <a:spLocks noGrp="1"/>
          </p:cNvSpPr>
          <p:nvPr>
            <p:ph type="title"/>
          </p:nvPr>
        </p:nvSpPr>
        <p:spPr/>
        <p:txBody>
          <a:bodyPr/>
          <a:lstStyle/>
          <a:p>
            <a:r>
              <a:rPr lang="en-US" b="1" dirty="0">
                <a:cs typeface="Calibri Light"/>
              </a:rPr>
              <a:t>HTTS Service Definition</a:t>
            </a:r>
            <a:endParaRPr lang="en-US" b="1" dirty="0"/>
          </a:p>
        </p:txBody>
      </p:sp>
      <p:sp>
        <p:nvSpPr>
          <p:cNvPr id="3" name="Content Placeholder 2">
            <a:extLst>
              <a:ext uri="{FF2B5EF4-FFF2-40B4-BE49-F238E27FC236}">
                <a16:creationId xmlns:a16="http://schemas.microsoft.com/office/drawing/2014/main" id="{ACBC5C45-B8BE-787E-729F-AC5CC80785EE}"/>
              </a:ext>
            </a:extLst>
          </p:cNvPr>
          <p:cNvSpPr>
            <a:spLocks noGrp="1"/>
          </p:cNvSpPr>
          <p:nvPr>
            <p:ph idx="1"/>
          </p:nvPr>
        </p:nvSpPr>
        <p:spPr/>
        <p:txBody>
          <a:bodyPr vert="horz" lIns="91440" tIns="45720" rIns="91440" bIns="45720" rtlCol="0" anchor="t">
            <a:normAutofit/>
          </a:bodyPr>
          <a:lstStyle/>
          <a:p>
            <a:pPr marL="0" indent="0">
              <a:buNone/>
            </a:pPr>
            <a:endParaRPr lang="en-US" dirty="0">
              <a:cs typeface="Calibri"/>
            </a:endParaRPr>
          </a:p>
          <a:p>
            <a:pPr marL="0" indent="0">
              <a:buNone/>
            </a:pPr>
            <a:endParaRPr lang="en-US" dirty="0">
              <a:cs typeface="Calibri"/>
            </a:endParaRPr>
          </a:p>
          <a:p>
            <a:pPr marL="0" indent="0" algn="ctr">
              <a:buNone/>
            </a:pPr>
            <a:r>
              <a:rPr lang="en-US" sz="3600" b="1" dirty="0">
                <a:cs typeface="Calibri"/>
              </a:rPr>
              <a:t>Housing Transition and Tenancy Sustaining Services</a:t>
            </a:r>
          </a:p>
          <a:p>
            <a:pPr marL="0" indent="0" algn="ctr">
              <a:buNone/>
            </a:pPr>
            <a:endParaRPr lang="en-US" b="1" dirty="0">
              <a:cs typeface="Calibri"/>
            </a:endParaRPr>
          </a:p>
          <a:p>
            <a:pPr marL="0" indent="0" algn="ctr">
              <a:buNone/>
            </a:pPr>
            <a:endParaRPr lang="en-US" b="1" dirty="0">
              <a:cs typeface="Calibri"/>
            </a:endParaRPr>
          </a:p>
          <a:p>
            <a:pPr marL="0" indent="0">
              <a:buNone/>
            </a:pPr>
            <a:r>
              <a:rPr lang="en-US" b="1" dirty="0">
                <a:cs typeface="Calibri"/>
                <a:hlinkClick r:id="rId3"/>
              </a:rPr>
              <a:t>https://www.dhs.pa.gov/Services/Disabilities-Aging/Documents/Developmental%20Programs/Consolidated%20Waiver%20Renewal%20Jan%202023.PDF</a:t>
            </a:r>
            <a:r>
              <a:rPr lang="en-US" b="1" dirty="0">
                <a:cs typeface="Calibri"/>
              </a:rPr>
              <a:t> </a:t>
            </a:r>
          </a:p>
        </p:txBody>
      </p:sp>
      <p:sp>
        <p:nvSpPr>
          <p:cNvPr id="4" name="Slide Number Placeholder 3">
            <a:extLst>
              <a:ext uri="{FF2B5EF4-FFF2-40B4-BE49-F238E27FC236}">
                <a16:creationId xmlns:a16="http://schemas.microsoft.com/office/drawing/2014/main" id="{9E7003C7-7E6A-8A4C-E318-E6E7355BC3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F7539-182B-4D1D-8863-BA9E207FA7A6}"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55478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8BBC5-8A5E-AF5E-5FF8-CA3A04ADC65A}"/>
              </a:ext>
            </a:extLst>
          </p:cNvPr>
          <p:cNvSpPr>
            <a:spLocks noGrp="1"/>
          </p:cNvSpPr>
          <p:nvPr>
            <p:ph type="title"/>
          </p:nvPr>
        </p:nvSpPr>
        <p:spPr/>
        <p:txBody>
          <a:bodyPr/>
          <a:lstStyle/>
          <a:p>
            <a:r>
              <a:rPr lang="en-US" b="1" dirty="0">
                <a:cs typeface="Calibri Light"/>
              </a:rPr>
              <a:t>HTTS Service Overview</a:t>
            </a:r>
            <a:endParaRPr lang="en-US" b="1" dirty="0"/>
          </a:p>
        </p:txBody>
      </p:sp>
      <p:sp>
        <p:nvSpPr>
          <p:cNvPr id="3" name="Content Placeholder 2">
            <a:extLst>
              <a:ext uri="{FF2B5EF4-FFF2-40B4-BE49-F238E27FC236}">
                <a16:creationId xmlns:a16="http://schemas.microsoft.com/office/drawing/2014/main" id="{0B5196A6-574D-967B-F5D4-991DBB83BD48}"/>
              </a:ext>
            </a:extLst>
          </p:cNvPr>
          <p:cNvSpPr>
            <a:spLocks noGrp="1"/>
          </p:cNvSpPr>
          <p:nvPr>
            <p:ph idx="1"/>
          </p:nvPr>
        </p:nvSpPr>
        <p:spPr/>
        <p:txBody>
          <a:bodyPr vert="horz" lIns="91440" tIns="45720" rIns="91440" bIns="45720" rtlCol="0" anchor="t">
            <a:normAutofit lnSpcReduction="10000"/>
          </a:bodyPr>
          <a:lstStyle/>
          <a:p>
            <a:endParaRPr lang="en-US" sz="3600" dirty="0">
              <a:ea typeface="+mn-lt"/>
              <a:cs typeface="+mn-lt"/>
            </a:endParaRPr>
          </a:p>
          <a:p>
            <a:r>
              <a:rPr lang="en-US" sz="3600" dirty="0">
                <a:latin typeface="Franklin Gothic Medium"/>
                <a:ea typeface="+mn-lt"/>
                <a:cs typeface="+mn-lt"/>
              </a:rPr>
              <a:t>Pre-tenancy and housing sustaining supports to assist participants in being successful tenants in </a:t>
            </a:r>
            <a:r>
              <a:rPr lang="en-US" sz="3600" b="1" i="1" dirty="0">
                <a:latin typeface="Franklin Gothic Medium"/>
                <a:ea typeface="+mn-lt"/>
                <a:cs typeface="+mn-lt"/>
              </a:rPr>
              <a:t>private homes </a:t>
            </a:r>
            <a:r>
              <a:rPr lang="en-US" sz="3600" dirty="0">
                <a:latin typeface="Franklin Gothic Medium"/>
                <a:ea typeface="+mn-lt"/>
                <a:cs typeface="+mn-lt"/>
              </a:rPr>
              <a:t>owned, rented or leased by the participants. </a:t>
            </a:r>
          </a:p>
          <a:p>
            <a:endParaRPr lang="en-US" sz="3600" dirty="0">
              <a:latin typeface="Franklin Gothic Medium"/>
              <a:ea typeface="+mn-lt"/>
              <a:cs typeface="+mn-lt"/>
            </a:endParaRPr>
          </a:p>
          <a:p>
            <a:r>
              <a:rPr lang="en-US" sz="3600" dirty="0">
                <a:latin typeface="Franklin Gothic Medium"/>
                <a:ea typeface="+mn-lt"/>
                <a:cs typeface="+mn-lt"/>
              </a:rPr>
              <a:t>Includes direct and indirect services provided to participants. </a:t>
            </a:r>
            <a:endParaRPr lang="en-US" sz="3600">
              <a:latin typeface="Franklin Gothic Medium"/>
              <a:cs typeface="Calibri"/>
            </a:endParaRPr>
          </a:p>
        </p:txBody>
      </p:sp>
      <p:sp>
        <p:nvSpPr>
          <p:cNvPr id="4" name="Slide Number Placeholder 3">
            <a:extLst>
              <a:ext uri="{FF2B5EF4-FFF2-40B4-BE49-F238E27FC236}">
                <a16:creationId xmlns:a16="http://schemas.microsoft.com/office/drawing/2014/main" id="{17901749-A3CF-383E-0C2E-EB1DDF89BC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F7539-182B-4D1D-8863-BA9E207FA7A6}"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384555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2183B-078A-479F-BC96-6726A178C5C9}"/>
              </a:ext>
            </a:extLst>
          </p:cNvPr>
          <p:cNvSpPr>
            <a:spLocks noGrp="1"/>
          </p:cNvSpPr>
          <p:nvPr>
            <p:ph type="title"/>
          </p:nvPr>
        </p:nvSpPr>
        <p:spPr>
          <a:xfrm>
            <a:off x="838200" y="633139"/>
            <a:ext cx="10515600" cy="1325563"/>
          </a:xfrm>
        </p:spPr>
        <p:txBody>
          <a:bodyPr/>
          <a:lstStyle/>
          <a:p>
            <a:pPr marR="0" rtl="0"/>
            <a:r>
              <a:rPr lang="en-US" b="1" i="0" u="none" strike="noStrike" baseline="0" dirty="0">
                <a:latin typeface="Franklin Gothic Medium" panose="020B0603020102020204" pitchFamily="34" charset="0"/>
              </a:rPr>
              <a:t>Waiver Definition of “Private </a:t>
            </a:r>
            <a:r>
              <a:rPr lang="en-US" b="1" dirty="0">
                <a:latin typeface="Franklin Gothic Medium" panose="020B0603020102020204" pitchFamily="34" charset="0"/>
              </a:rPr>
              <a:t>H</a:t>
            </a:r>
            <a:r>
              <a:rPr lang="en-US" b="1" i="0" u="none" strike="noStrike" baseline="0" dirty="0">
                <a:latin typeface="Franklin Gothic Medium" panose="020B0603020102020204" pitchFamily="34" charset="0"/>
              </a:rPr>
              <a:t>ome”</a:t>
            </a:r>
          </a:p>
        </p:txBody>
      </p:sp>
      <p:sp>
        <p:nvSpPr>
          <p:cNvPr id="3" name="Text Placeholder 2">
            <a:extLst>
              <a:ext uri="{FF2B5EF4-FFF2-40B4-BE49-F238E27FC236}">
                <a16:creationId xmlns:a16="http://schemas.microsoft.com/office/drawing/2014/main" id="{29710DA1-D663-4DE9-9C8B-E1CB964EE227}"/>
              </a:ext>
            </a:extLst>
          </p:cNvPr>
          <p:cNvSpPr>
            <a:spLocks noGrp="1"/>
          </p:cNvSpPr>
          <p:nvPr>
            <p:ph type="body" idx="1"/>
          </p:nvPr>
        </p:nvSpPr>
        <p:spPr>
          <a:xfrm>
            <a:off x="838200" y="2077873"/>
            <a:ext cx="10723418" cy="3755368"/>
          </a:xfrm>
        </p:spPr>
        <p:txBody>
          <a:bodyPr vert="horz" lIns="91440" tIns="45720" rIns="91440" bIns="45720" rtlCol="0" anchor="t">
            <a:normAutofit/>
          </a:bodyPr>
          <a:lstStyle/>
          <a:p>
            <a:r>
              <a:rPr lang="en-US" sz="3000" b="0" i="0" u="none" strike="noStrike" baseline="0" dirty="0">
                <a:latin typeface="Franklin Gothic Medium"/>
              </a:rPr>
              <a:t>A home that is owned, rented or leased by the participant</a:t>
            </a:r>
            <a:r>
              <a:rPr lang="en-US" sz="3000" dirty="0">
                <a:latin typeface="Franklin Gothic Medium"/>
              </a:rPr>
              <a:t>. </a:t>
            </a:r>
            <a:endParaRPr lang="en-US" sz="3000" b="0" i="0" u="none" strike="noStrike" baseline="0" dirty="0">
              <a:latin typeface="Franklin Gothic Medium" panose="020B0603020102020204" pitchFamily="34" charset="0"/>
            </a:endParaRPr>
          </a:p>
          <a:p>
            <a:pPr marL="0" marR="0" lvl="0" indent="0" rtl="0">
              <a:buNone/>
            </a:pPr>
            <a:endParaRPr lang="en-US" sz="3000" dirty="0">
              <a:latin typeface="Franklin Gothic Medium" panose="020B0603020102020204" pitchFamily="34" charset="0"/>
            </a:endParaRPr>
          </a:p>
          <a:p>
            <a:pPr marR="0" lvl="0" rtl="0"/>
            <a:r>
              <a:rPr lang="en-US" sz="3000" b="0" i="0" u="none" strike="noStrike" baseline="0" dirty="0">
                <a:latin typeface="Franklin Gothic Medium" panose="020B0603020102020204" pitchFamily="34" charset="0"/>
              </a:rPr>
              <a:t>Homes owned, rented or leased by a provider </a:t>
            </a:r>
            <a:r>
              <a:rPr lang="en-US" sz="3000" b="0" i="1" u="none" strike="noStrike" baseline="0" dirty="0">
                <a:latin typeface="Franklin Gothic Medium" panose="020B0603020102020204" pitchFamily="34" charset="0"/>
              </a:rPr>
              <a:t>are not private homes. </a:t>
            </a:r>
          </a:p>
          <a:p>
            <a:pPr marL="0" marR="0" lvl="0" indent="0" rtl="0">
              <a:buNone/>
            </a:pPr>
            <a:endParaRPr lang="en-US" sz="3000" b="0" i="1" u="none" strike="noStrike" baseline="0" dirty="0">
              <a:latin typeface="Franklin Gothic Medium" panose="020B0603020102020204" pitchFamily="34" charset="0"/>
            </a:endParaRPr>
          </a:p>
          <a:p>
            <a:r>
              <a:rPr lang="en-US" sz="3000" b="0" i="0" u="none" strike="noStrike" baseline="0" dirty="0">
                <a:latin typeface="Franklin Gothic Medium"/>
              </a:rPr>
              <a:t>Homes </a:t>
            </a:r>
            <a:r>
              <a:rPr lang="en-US" sz="3000" b="0" i="1" u="none" strike="noStrike" baseline="0" dirty="0">
                <a:latin typeface="Franklin Gothic Medium"/>
              </a:rPr>
              <a:t>owned, rented or leased by a provider and</a:t>
            </a:r>
            <a:r>
              <a:rPr lang="en-US" sz="3000" i="1" dirty="0">
                <a:latin typeface="Franklin Gothic Medium"/>
              </a:rPr>
              <a:t> </a:t>
            </a:r>
            <a:r>
              <a:rPr lang="en-US" sz="3000" b="0" i="1" u="none" strike="noStrike" baseline="0" dirty="0">
                <a:latin typeface="Franklin Gothic Medium"/>
              </a:rPr>
              <a:t> leased to a participant or his or her relatives are also not private homes</a:t>
            </a:r>
            <a:r>
              <a:rPr lang="en-US" sz="3000" i="1" dirty="0">
                <a:latin typeface="Franklin Gothic Medium"/>
              </a:rPr>
              <a:t>.</a:t>
            </a:r>
            <a:endParaRPr lang="en-US" sz="3000" b="0" i="1" u="none" strike="noStrike" baseline="0" dirty="0">
              <a:latin typeface="Franklin Gothic Medium"/>
            </a:endParaRPr>
          </a:p>
          <a:p>
            <a:pPr marL="0" marR="0" lvl="0" indent="0" algn="ctr" rtl="0">
              <a:buNone/>
            </a:pPr>
            <a:endParaRPr lang="en-US" sz="2600" b="0" i="0" u="none" strike="noStrike" baseline="0" dirty="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941E88EE-2450-4E15-AA3A-2655476A14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532057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D9D0C-4A32-4D9E-9A5B-1D29FAB62705}"/>
              </a:ext>
            </a:extLst>
          </p:cNvPr>
          <p:cNvSpPr>
            <a:spLocks noGrp="1"/>
          </p:cNvSpPr>
          <p:nvPr>
            <p:ph type="title"/>
          </p:nvPr>
        </p:nvSpPr>
        <p:spPr>
          <a:xfrm>
            <a:off x="838200" y="599092"/>
            <a:ext cx="10515600" cy="1325563"/>
          </a:xfrm>
        </p:spPr>
        <p:txBody>
          <a:bodyPr>
            <a:normAutofit/>
          </a:bodyPr>
          <a:lstStyle/>
          <a:p>
            <a:pPr marR="0" rtl="0"/>
            <a:r>
              <a:rPr lang="en-US" b="1" i="0" u="none" strike="noStrike" baseline="0" dirty="0">
                <a:latin typeface="Franklin Gothic Medium" panose="020B0603020102020204" pitchFamily="34" charset="0"/>
              </a:rPr>
              <a:t>HTTS Service and the Housing Puzzle</a:t>
            </a:r>
          </a:p>
        </p:txBody>
      </p:sp>
      <p:sp>
        <p:nvSpPr>
          <p:cNvPr id="3" name="Text Placeholder 2">
            <a:extLst>
              <a:ext uri="{FF2B5EF4-FFF2-40B4-BE49-F238E27FC236}">
                <a16:creationId xmlns:a16="http://schemas.microsoft.com/office/drawing/2014/main" id="{48EDFB71-6F5E-407C-A5B9-9D222DF72F44}"/>
              </a:ext>
            </a:extLst>
          </p:cNvPr>
          <p:cNvSpPr>
            <a:spLocks noGrp="1"/>
          </p:cNvSpPr>
          <p:nvPr>
            <p:ph type="body" idx="1"/>
          </p:nvPr>
        </p:nvSpPr>
        <p:spPr>
          <a:xfrm>
            <a:off x="838200" y="1706880"/>
            <a:ext cx="10515600" cy="4649470"/>
          </a:xfrm>
        </p:spPr>
        <p:txBody>
          <a:bodyPr vert="horz" lIns="91440" tIns="45720" rIns="91440" bIns="45720" rtlCol="0" anchor="t">
            <a:normAutofit fontScale="92500" lnSpcReduction="10000"/>
          </a:bodyPr>
          <a:lstStyle/>
          <a:p>
            <a:pPr marL="0" marR="0" lvl="0" indent="0" rtl="0">
              <a:buNone/>
            </a:pPr>
            <a:endParaRPr lang="en-US" sz="3200" b="1" i="0" u="none" strike="noStrike" baseline="0" dirty="0">
              <a:latin typeface="Franklin Gothic Medium" panose="020B0603020102020204" pitchFamily="34" charset="0"/>
            </a:endParaRPr>
          </a:p>
          <a:p>
            <a:pPr marL="0" marR="0" lvl="0" indent="0" rtl="0">
              <a:buNone/>
            </a:pPr>
            <a:r>
              <a:rPr lang="en-US" sz="3200" b="1" dirty="0">
                <a:latin typeface="Franklin Gothic Medium"/>
              </a:rPr>
              <a:t>This service is not</a:t>
            </a:r>
            <a:r>
              <a:rPr lang="en-US" sz="3200" b="1" i="0" u="none" strike="noStrike" baseline="0" dirty="0">
                <a:latin typeface="Franklin Gothic Medium"/>
              </a:rPr>
              <a:t>:</a:t>
            </a:r>
          </a:p>
          <a:p>
            <a:pPr marL="0" marR="0" lvl="0" indent="0" rtl="0">
              <a:buNone/>
            </a:pPr>
            <a:endParaRPr lang="en-US" sz="3000" b="1" i="0" u="none" strike="noStrike" baseline="0" dirty="0">
              <a:latin typeface="Franklin Gothic Medium" panose="020B0603020102020204" pitchFamily="34" charset="0"/>
            </a:endParaRPr>
          </a:p>
          <a:p>
            <a:pPr lvl="1"/>
            <a:r>
              <a:rPr lang="en-US" sz="3000" dirty="0">
                <a:latin typeface="Franklin Gothic Medium"/>
              </a:rPr>
              <a:t>Emergency Housing Supports or Services</a:t>
            </a:r>
          </a:p>
          <a:p>
            <a:pPr marL="457200" lvl="1" indent="0">
              <a:buNone/>
            </a:pPr>
            <a:endParaRPr lang="en-US" sz="3000" dirty="0">
              <a:latin typeface="Franklin Gothic Medium"/>
            </a:endParaRPr>
          </a:p>
          <a:p>
            <a:pPr lvl="1"/>
            <a:r>
              <a:rPr lang="en-US" sz="3000" dirty="0">
                <a:latin typeface="Franklin Gothic Medium"/>
              </a:rPr>
              <a:t>A Financial Provider</a:t>
            </a:r>
          </a:p>
          <a:p>
            <a:pPr lvl="1"/>
            <a:endParaRPr lang="en-US" sz="3000" dirty="0">
              <a:latin typeface="Franklin Gothic Medium"/>
            </a:endParaRPr>
          </a:p>
          <a:p>
            <a:pPr lvl="1"/>
            <a:r>
              <a:rPr lang="en-US" sz="3000" dirty="0">
                <a:latin typeface="Franklin Gothic Medium"/>
              </a:rPr>
              <a:t>Real Estate Services</a:t>
            </a:r>
          </a:p>
          <a:p>
            <a:pPr marL="457200" lvl="1" indent="0">
              <a:buNone/>
            </a:pPr>
            <a:endParaRPr lang="en-US" sz="3000" dirty="0">
              <a:latin typeface="Franklin Gothic Medium"/>
            </a:endParaRPr>
          </a:p>
          <a:p>
            <a:pPr lvl="1"/>
            <a:r>
              <a:rPr lang="en-US" sz="3000" dirty="0">
                <a:latin typeface="Franklin Gothic Medium"/>
              </a:rPr>
              <a:t>Legal Aid</a:t>
            </a:r>
          </a:p>
        </p:txBody>
      </p:sp>
      <p:sp>
        <p:nvSpPr>
          <p:cNvPr id="4" name="Slide Number Placeholder 3">
            <a:extLst>
              <a:ext uri="{FF2B5EF4-FFF2-40B4-BE49-F238E27FC236}">
                <a16:creationId xmlns:a16="http://schemas.microsoft.com/office/drawing/2014/main" id="{AB73CDD4-4E59-49F7-A3FD-25ADD2790B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dirty="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583265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34FD1-4967-4E34-93F0-BBAA3E9C0618}"/>
              </a:ext>
            </a:extLst>
          </p:cNvPr>
          <p:cNvSpPr>
            <a:spLocks noGrp="1"/>
          </p:cNvSpPr>
          <p:nvPr>
            <p:ph type="title"/>
          </p:nvPr>
        </p:nvSpPr>
        <p:spPr>
          <a:xfrm>
            <a:off x="838200" y="576701"/>
            <a:ext cx="10515600" cy="1069537"/>
          </a:xfrm>
        </p:spPr>
        <p:txBody>
          <a:bodyPr>
            <a:normAutofit/>
          </a:bodyPr>
          <a:lstStyle/>
          <a:p>
            <a:pPr marR="0" rtl="0"/>
            <a:r>
              <a:rPr lang="en-US" b="1" i="0" u="none" strike="noStrike" baseline="0" dirty="0">
                <a:latin typeface="Franklin Gothic Medium" panose="020B0603020102020204" pitchFamily="34" charset="0"/>
              </a:rPr>
              <a:t>Housing Puzzle continued</a:t>
            </a:r>
          </a:p>
        </p:txBody>
      </p:sp>
      <p:sp>
        <p:nvSpPr>
          <p:cNvPr id="3" name="Text Placeholder 2">
            <a:extLst>
              <a:ext uri="{FF2B5EF4-FFF2-40B4-BE49-F238E27FC236}">
                <a16:creationId xmlns:a16="http://schemas.microsoft.com/office/drawing/2014/main" id="{22A5338C-DCED-4599-8D99-44474C1E33CE}"/>
              </a:ext>
            </a:extLst>
          </p:cNvPr>
          <p:cNvSpPr>
            <a:spLocks noGrp="1"/>
          </p:cNvSpPr>
          <p:nvPr>
            <p:ph type="body" idx="1"/>
          </p:nvPr>
        </p:nvSpPr>
        <p:spPr/>
        <p:txBody>
          <a:bodyPr vert="horz" lIns="91440" tIns="45720" rIns="91440" bIns="45720" rtlCol="0" anchor="t">
            <a:normAutofit/>
          </a:bodyPr>
          <a:lstStyle/>
          <a:p>
            <a:pPr marR="0" lvl="0" rtl="0"/>
            <a:r>
              <a:rPr lang="en-US" sz="3000" i="0" u="none" strike="noStrike" baseline="0" dirty="0">
                <a:latin typeface="Franklin Gothic Medium"/>
              </a:rPr>
              <a:t>HTTS </a:t>
            </a:r>
            <a:r>
              <a:rPr lang="en-US" sz="3000" i="1" u="none" strike="noStrike" baseline="0" dirty="0">
                <a:latin typeface="Franklin Gothic Medium"/>
              </a:rPr>
              <a:t>does not fund housing costs</a:t>
            </a:r>
          </a:p>
          <a:p>
            <a:pPr marL="0" marR="0" lvl="0" indent="0" rtl="0">
              <a:buNone/>
            </a:pPr>
            <a:endParaRPr lang="en-US" sz="3000" i="1" u="none" strike="noStrike" baseline="0" dirty="0">
              <a:latin typeface="Franklin Gothic Medium"/>
            </a:endParaRPr>
          </a:p>
          <a:p>
            <a:r>
              <a:rPr lang="en-US" sz="3000" i="0" u="none" strike="noStrike" baseline="0" dirty="0">
                <a:latin typeface="Franklin Gothic Medium"/>
              </a:rPr>
              <a:t>HTTS providers are not real estate agents and </a:t>
            </a:r>
            <a:r>
              <a:rPr lang="en-US" sz="3000" i="1" u="none" strike="noStrike" baseline="0" dirty="0">
                <a:latin typeface="Franklin Gothic Medium"/>
              </a:rPr>
              <a:t>do not have primary responsibility </a:t>
            </a:r>
            <a:r>
              <a:rPr lang="en-US" sz="3000" i="0" u="none" strike="noStrike" baseline="0" dirty="0">
                <a:latin typeface="Franklin Gothic Medium"/>
              </a:rPr>
              <a:t>for finding a house or apartment for the participant</a:t>
            </a:r>
            <a:r>
              <a:rPr lang="en-US" sz="3000" dirty="0">
                <a:latin typeface="Franklin Gothic Medium"/>
              </a:rPr>
              <a:t>  </a:t>
            </a:r>
          </a:p>
          <a:p>
            <a:pPr marL="0" indent="0">
              <a:buNone/>
            </a:pPr>
            <a:endParaRPr lang="en-US" sz="3000" dirty="0">
              <a:latin typeface="Franklin Gothic Medium"/>
            </a:endParaRPr>
          </a:p>
          <a:p>
            <a:r>
              <a:rPr lang="en-US" sz="3000" i="0" u="none" strike="noStrike" baseline="0" dirty="0">
                <a:latin typeface="Franklin Gothic Medium"/>
              </a:rPr>
              <a:t>HTTS providers are not responsible to provide or obtain emergency housing for a participant</a:t>
            </a:r>
            <a:endParaRPr lang="en-US" sz="3000" dirty="0">
              <a:latin typeface="Franklin Gothic Medium"/>
            </a:endParaRPr>
          </a:p>
        </p:txBody>
      </p:sp>
      <p:sp>
        <p:nvSpPr>
          <p:cNvPr id="4" name="Slide Number Placeholder 3">
            <a:extLst>
              <a:ext uri="{FF2B5EF4-FFF2-40B4-BE49-F238E27FC236}">
                <a16:creationId xmlns:a16="http://schemas.microsoft.com/office/drawing/2014/main" id="{710EF696-1B2C-467E-9CC2-9EE58D2689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895325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65BCD-74DF-3438-98AA-6CA45B45D458}"/>
              </a:ext>
            </a:extLst>
          </p:cNvPr>
          <p:cNvSpPr>
            <a:spLocks noGrp="1"/>
          </p:cNvSpPr>
          <p:nvPr>
            <p:ph type="title"/>
          </p:nvPr>
        </p:nvSpPr>
        <p:spPr/>
        <p:txBody>
          <a:bodyPr/>
          <a:lstStyle/>
          <a:p>
            <a:r>
              <a:rPr lang="en-US" b="1" i="0" u="none" strike="noStrike" baseline="0" dirty="0">
                <a:latin typeface="Franklin Gothic Medium" panose="020B0603020102020204" pitchFamily="34" charset="0"/>
              </a:rPr>
              <a:t>HTTS Service and the Housing Puzzle</a:t>
            </a:r>
            <a:endParaRPr lang="en-US" b="1" dirty="0"/>
          </a:p>
        </p:txBody>
      </p:sp>
      <p:sp>
        <p:nvSpPr>
          <p:cNvPr id="3" name="Text Placeholder 2">
            <a:extLst>
              <a:ext uri="{FF2B5EF4-FFF2-40B4-BE49-F238E27FC236}">
                <a16:creationId xmlns:a16="http://schemas.microsoft.com/office/drawing/2014/main" id="{88EE435A-3012-0D79-1692-4AE2503724AE}"/>
              </a:ext>
            </a:extLst>
          </p:cNvPr>
          <p:cNvSpPr>
            <a:spLocks noGrp="1"/>
          </p:cNvSpPr>
          <p:nvPr>
            <p:ph type="body" idx="1"/>
          </p:nvPr>
        </p:nvSpPr>
        <p:spPr/>
        <p:txBody>
          <a:bodyPr vert="horz" lIns="91440" tIns="45720" rIns="91440" bIns="45720" rtlCol="0" anchor="t">
            <a:noAutofit/>
          </a:bodyPr>
          <a:lstStyle/>
          <a:p>
            <a:pPr marL="0" indent="0">
              <a:buNone/>
            </a:pPr>
            <a:r>
              <a:rPr lang="en-US" dirty="0">
                <a:latin typeface="Franklin Gothic Medium"/>
              </a:rPr>
              <a:t>This service</a:t>
            </a:r>
            <a:r>
              <a:rPr lang="en-US" i="0" u="none" strike="noStrike" baseline="0" dirty="0">
                <a:latin typeface="Franklin Gothic Medium"/>
              </a:rPr>
              <a:t> </a:t>
            </a:r>
            <a:r>
              <a:rPr lang="en-US" dirty="0">
                <a:latin typeface="Franklin Gothic Medium"/>
              </a:rPr>
              <a:t>is: </a:t>
            </a:r>
          </a:p>
          <a:p>
            <a:pPr marL="0" indent="0">
              <a:buNone/>
            </a:pPr>
            <a:endParaRPr lang="en-US" dirty="0">
              <a:latin typeface="Franklin Gothic Medium"/>
            </a:endParaRPr>
          </a:p>
          <a:p>
            <a:pPr lvl="1"/>
            <a:r>
              <a:rPr lang="en-US" dirty="0">
                <a:latin typeface="Franklin Gothic Medium"/>
              </a:rPr>
              <a:t>A transitional and tenancy sustaining service</a:t>
            </a:r>
          </a:p>
          <a:p>
            <a:pPr marL="457200" lvl="1" indent="0">
              <a:buNone/>
            </a:pPr>
            <a:endParaRPr lang="en-US" dirty="0">
              <a:latin typeface="Franklin Gothic Medium"/>
            </a:endParaRPr>
          </a:p>
          <a:p>
            <a:pPr lvl="1"/>
            <a:r>
              <a:rPr lang="en-US" b="1" i="1" dirty="0">
                <a:latin typeface="Franklin Gothic Medium"/>
              </a:rPr>
              <a:t>An indirect and direct service </a:t>
            </a:r>
            <a:r>
              <a:rPr lang="en-US" dirty="0">
                <a:latin typeface="Franklin Gothic Medium"/>
              </a:rPr>
              <a:t>to help build skills and plan for Housing support needs</a:t>
            </a:r>
          </a:p>
          <a:p>
            <a:pPr marL="457200" lvl="1" indent="0">
              <a:buNone/>
            </a:pPr>
            <a:endParaRPr lang="en-US" dirty="0">
              <a:latin typeface="Franklin Gothic Medium"/>
            </a:endParaRPr>
          </a:p>
          <a:p>
            <a:pPr lvl="1"/>
            <a:r>
              <a:rPr lang="en-US" dirty="0">
                <a:latin typeface="Franklin Gothic Medium"/>
              </a:rPr>
              <a:t>A service</a:t>
            </a:r>
            <a:r>
              <a:rPr lang="en-US" b="0" i="0" u="none" strike="noStrike" baseline="0" dirty="0">
                <a:latin typeface="Franklin Gothic Medium"/>
              </a:rPr>
              <a:t> that </a:t>
            </a:r>
            <a:r>
              <a:rPr lang="en-US" dirty="0">
                <a:latin typeface="Franklin Gothic Medium"/>
              </a:rPr>
              <a:t>works</a:t>
            </a:r>
            <a:r>
              <a:rPr lang="en-US" b="0" i="0" u="none" strike="noStrike" baseline="0" dirty="0">
                <a:latin typeface="Franklin Gothic Medium"/>
              </a:rPr>
              <a:t> with the participant and their team to identify:</a:t>
            </a:r>
          </a:p>
          <a:p>
            <a:pPr lvl="2">
              <a:buFont typeface="Wingdings" panose="05000000000000000000" pitchFamily="2" charset="2"/>
              <a:buChar char="ü"/>
            </a:pPr>
            <a:r>
              <a:rPr lang="en-US" sz="2400" dirty="0">
                <a:latin typeface="Franklin Gothic Medium"/>
              </a:rPr>
              <a:t>W</a:t>
            </a:r>
            <a:r>
              <a:rPr lang="en-US" sz="2400" b="0" i="0" u="none" strike="noStrike" baseline="0" dirty="0">
                <a:latin typeface="Franklin Gothic Medium"/>
              </a:rPr>
              <a:t>hat is needed to obtain and maintain</a:t>
            </a:r>
            <a:r>
              <a:rPr lang="en-US" sz="2400" dirty="0">
                <a:latin typeface="Franklin Gothic Medium"/>
              </a:rPr>
              <a:t> </a:t>
            </a:r>
            <a:r>
              <a:rPr lang="en-US" sz="2400" b="0" i="0" u="none" strike="noStrike" baseline="0" dirty="0">
                <a:latin typeface="Franklin Gothic Medium"/>
              </a:rPr>
              <a:t>housing</a:t>
            </a:r>
          </a:p>
          <a:p>
            <a:pPr lvl="2">
              <a:buFont typeface="Wingdings" panose="05000000000000000000" pitchFamily="2" charset="2"/>
              <a:buChar char="ü"/>
            </a:pPr>
            <a:r>
              <a:rPr lang="en-US" sz="2400" dirty="0">
                <a:latin typeface="Franklin Gothic Medium"/>
              </a:rPr>
              <a:t>Participant’s housing choices</a:t>
            </a:r>
            <a:endParaRPr lang="en-US" sz="2400" dirty="0">
              <a:ea typeface="+mj-lt"/>
              <a:cs typeface="+mj-lt"/>
            </a:endParaRPr>
          </a:p>
          <a:p>
            <a:pPr lvl="2">
              <a:buFont typeface="Wingdings" panose="05000000000000000000" pitchFamily="2" charset="2"/>
              <a:buChar char="ü"/>
            </a:pPr>
            <a:r>
              <a:rPr lang="en-US" sz="2400" dirty="0">
                <a:latin typeface="Franklin Gothic Medium"/>
              </a:rPr>
              <a:t>Action steps to r</a:t>
            </a:r>
            <a:r>
              <a:rPr lang="en-US" sz="2400" b="0" i="0" u="none" strike="noStrike" baseline="0" dirty="0">
                <a:latin typeface="Franklin Gothic Medium"/>
              </a:rPr>
              <a:t>each identified housing outcomes</a:t>
            </a:r>
            <a:endParaRPr lang="en-US" sz="2400" dirty="0">
              <a:latin typeface="Franklin Gothic Medium"/>
            </a:endParaRPr>
          </a:p>
          <a:p>
            <a:pPr marL="0" indent="0">
              <a:buNone/>
            </a:pPr>
            <a:endParaRPr lang="en-US" dirty="0"/>
          </a:p>
        </p:txBody>
      </p:sp>
      <p:sp>
        <p:nvSpPr>
          <p:cNvPr id="5" name="Slide Number Placeholder 4">
            <a:extLst>
              <a:ext uri="{FF2B5EF4-FFF2-40B4-BE49-F238E27FC236}">
                <a16:creationId xmlns:a16="http://schemas.microsoft.com/office/drawing/2014/main" id="{51DBA8E9-A0D8-7C83-7595-197363FFBE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884988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27B52-11A4-422D-9033-F8805C2F441E}"/>
              </a:ext>
            </a:extLst>
          </p:cNvPr>
          <p:cNvSpPr>
            <a:spLocks noGrp="1"/>
          </p:cNvSpPr>
          <p:nvPr>
            <p:ph type="title"/>
          </p:nvPr>
        </p:nvSpPr>
        <p:spPr>
          <a:xfrm>
            <a:off x="762000" y="907311"/>
            <a:ext cx="10515600" cy="1044576"/>
          </a:xfrm>
        </p:spPr>
        <p:txBody>
          <a:bodyPr/>
          <a:lstStyle/>
          <a:p>
            <a:pPr marR="0" rtl="0"/>
            <a:r>
              <a:rPr lang="en-US" b="1" i="0" u="none" strike="noStrike" baseline="0" dirty="0">
                <a:solidFill>
                  <a:srgbClr val="FF0000"/>
                </a:solidFill>
                <a:latin typeface="Franklin Gothic Medium" panose="020B0603020102020204" pitchFamily="34" charset="0"/>
              </a:rPr>
              <a:t> </a:t>
            </a:r>
            <a:r>
              <a:rPr lang="en-US" b="1" i="0" u="none" strike="noStrike" baseline="0" dirty="0">
                <a:latin typeface="Franklin Gothic Medium" panose="020B0603020102020204" pitchFamily="34" charset="0"/>
              </a:rPr>
              <a:t>HTTS Service and the Housing Puzzle</a:t>
            </a:r>
          </a:p>
        </p:txBody>
      </p:sp>
      <p:sp>
        <p:nvSpPr>
          <p:cNvPr id="3" name="Text Placeholder 2">
            <a:extLst>
              <a:ext uri="{FF2B5EF4-FFF2-40B4-BE49-F238E27FC236}">
                <a16:creationId xmlns:a16="http://schemas.microsoft.com/office/drawing/2014/main" id="{837D150F-8DCB-4BAC-B3B7-0B0D92997326}"/>
              </a:ext>
            </a:extLst>
          </p:cNvPr>
          <p:cNvSpPr>
            <a:spLocks noGrp="1"/>
          </p:cNvSpPr>
          <p:nvPr>
            <p:ph type="body" idx="1"/>
          </p:nvPr>
        </p:nvSpPr>
        <p:spPr>
          <a:xfrm>
            <a:off x="443429" y="1951887"/>
            <a:ext cx="10910371" cy="4272181"/>
          </a:xfrm>
        </p:spPr>
        <p:txBody>
          <a:bodyPr vert="horz" lIns="91440" tIns="45720" rIns="91440" bIns="45720" rtlCol="0" anchor="t">
            <a:noAutofit/>
          </a:bodyPr>
          <a:lstStyle/>
          <a:p>
            <a:pPr marL="457200" lvl="1" indent="0">
              <a:buNone/>
            </a:pPr>
            <a:r>
              <a:rPr lang="en-US" sz="3200" b="0" i="0" u="none" strike="noStrike" baseline="0" dirty="0">
                <a:latin typeface="Franklin Gothic Medium"/>
              </a:rPr>
              <a:t>HTTS provider roles:</a:t>
            </a:r>
            <a:r>
              <a:rPr lang="en-US" sz="3200" dirty="0">
                <a:latin typeface="Franklin Gothic Medium"/>
              </a:rPr>
              <a:t> </a:t>
            </a:r>
            <a:endParaRPr lang="en-US" sz="3200" b="0" i="0" u="none" strike="noStrike" baseline="0" dirty="0">
              <a:latin typeface="Franklin Gothic Medium" panose="020B0603020102020204" pitchFamily="34" charset="0"/>
            </a:endParaRPr>
          </a:p>
          <a:p>
            <a:pPr marL="457200" lvl="1" indent="0">
              <a:buNone/>
            </a:pPr>
            <a:endParaRPr lang="en-US" sz="3200" b="0" i="0" u="none" strike="noStrike" baseline="0" dirty="0">
              <a:latin typeface="Franklin Gothic Medium" panose="020B0603020102020204" pitchFamily="34" charset="0"/>
            </a:endParaRPr>
          </a:p>
          <a:p>
            <a:pPr lvl="2"/>
            <a:r>
              <a:rPr lang="en-US" sz="3200" b="0" i="0" u="none" strike="noStrike" baseline="0" dirty="0">
                <a:latin typeface="Franklin Gothic Medium"/>
              </a:rPr>
              <a:t>To help develop</a:t>
            </a:r>
            <a:r>
              <a:rPr lang="en-US" sz="3200" dirty="0">
                <a:latin typeface="Franklin Gothic Medium"/>
              </a:rPr>
              <a:t> connections</a:t>
            </a:r>
            <a:r>
              <a:rPr lang="en-US" sz="3200" b="0" i="0" u="none" strike="noStrike" baseline="0" dirty="0">
                <a:latin typeface="Franklin Gothic Medium"/>
              </a:rPr>
              <a:t> to </a:t>
            </a:r>
            <a:r>
              <a:rPr lang="en-US" sz="3200" dirty="0">
                <a:latin typeface="Franklin Gothic Medium"/>
              </a:rPr>
              <a:t>other</a:t>
            </a:r>
            <a:r>
              <a:rPr lang="en-US" sz="3200" b="0" i="0" u="none" strike="noStrike" baseline="0" dirty="0">
                <a:latin typeface="Franklin Gothic Medium"/>
              </a:rPr>
              <a:t> services and supports</a:t>
            </a:r>
          </a:p>
          <a:p>
            <a:pPr marL="914400" lvl="2" indent="0">
              <a:buNone/>
            </a:pPr>
            <a:endParaRPr lang="en-US" sz="3200" b="0" i="0" u="none" strike="noStrike" baseline="0" dirty="0">
              <a:latin typeface="Franklin Gothic Medium"/>
            </a:endParaRPr>
          </a:p>
          <a:p>
            <a:pPr marL="0" indent="0" algn="ctr">
              <a:buNone/>
            </a:pPr>
            <a:r>
              <a:rPr lang="en-US" sz="2400" b="0" i="1" u="none" strike="noStrike" baseline="0" dirty="0">
                <a:latin typeface="Franklin Gothic Medium"/>
              </a:rPr>
              <a:t>Note: </a:t>
            </a:r>
            <a:r>
              <a:rPr lang="en-US" sz="2400" i="1" dirty="0">
                <a:latin typeface="Franklin Gothic Medium"/>
              </a:rPr>
              <a:t>The same Provider</a:t>
            </a:r>
            <a:r>
              <a:rPr lang="en-US" sz="2400" b="0" i="1" u="none" strike="noStrike" baseline="0" dirty="0">
                <a:latin typeface="Franklin Gothic Medium"/>
              </a:rPr>
              <a:t> cannot provide HTTS and </a:t>
            </a:r>
            <a:r>
              <a:rPr lang="en-US" sz="2400" i="1" dirty="0">
                <a:latin typeface="Franklin Gothic Medium"/>
              </a:rPr>
              <a:t>Supports</a:t>
            </a:r>
            <a:r>
              <a:rPr lang="en-US" sz="2400" b="0" i="1" u="none" strike="noStrike" baseline="0" dirty="0">
                <a:latin typeface="Franklin Gothic Medium"/>
              </a:rPr>
              <a:t> </a:t>
            </a:r>
            <a:r>
              <a:rPr lang="en-US" sz="2400" i="1" dirty="0">
                <a:latin typeface="Franklin Gothic Medium"/>
              </a:rPr>
              <a:t>Broker</a:t>
            </a:r>
            <a:r>
              <a:rPr lang="en-US" sz="2400" b="0" i="1" u="none" strike="noStrike" baseline="0" dirty="0">
                <a:latin typeface="Franklin Gothic Medium"/>
              </a:rPr>
              <a:t> services to the same participant</a:t>
            </a:r>
          </a:p>
        </p:txBody>
      </p:sp>
      <p:sp>
        <p:nvSpPr>
          <p:cNvPr id="4" name="Slide Number Placeholder 3">
            <a:extLst>
              <a:ext uri="{FF2B5EF4-FFF2-40B4-BE49-F238E27FC236}">
                <a16:creationId xmlns:a16="http://schemas.microsoft.com/office/drawing/2014/main" id="{CC45528C-3156-48F6-9C5E-E0B40E3843A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568188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D9E3E-8911-4E92-A7F7-4C67258F8C6A}"/>
              </a:ext>
            </a:extLst>
          </p:cNvPr>
          <p:cNvSpPr>
            <a:spLocks noGrp="1"/>
          </p:cNvSpPr>
          <p:nvPr>
            <p:ph type="title"/>
          </p:nvPr>
        </p:nvSpPr>
        <p:spPr>
          <a:xfrm>
            <a:off x="838200" y="680736"/>
            <a:ext cx="10515600" cy="1325563"/>
          </a:xfrm>
        </p:spPr>
        <p:txBody>
          <a:bodyPr/>
          <a:lstStyle/>
          <a:p>
            <a:pPr marR="0" rtl="0"/>
            <a:r>
              <a:rPr lang="en-US" b="1" i="0" u="none" strike="noStrike" baseline="0" dirty="0">
                <a:latin typeface="Franklin Gothic Medium" panose="020B0603020102020204" pitchFamily="34" charset="0"/>
              </a:rPr>
              <a:t>4 Major </a:t>
            </a:r>
            <a:r>
              <a:rPr lang="en-US" b="1" dirty="0">
                <a:latin typeface="Franklin Gothic Medium" panose="020B0603020102020204" pitchFamily="34" charset="0"/>
              </a:rPr>
              <a:t>Roles</a:t>
            </a:r>
            <a:endParaRPr lang="en-US" b="1" i="0" u="none" strike="noStrike" baseline="0" dirty="0">
              <a:latin typeface="Franklin Gothic Medium" panose="020B0603020102020204" pitchFamily="34" charset="0"/>
            </a:endParaRPr>
          </a:p>
        </p:txBody>
      </p:sp>
      <p:sp>
        <p:nvSpPr>
          <p:cNvPr id="3" name="Text Placeholder 2">
            <a:extLst>
              <a:ext uri="{FF2B5EF4-FFF2-40B4-BE49-F238E27FC236}">
                <a16:creationId xmlns:a16="http://schemas.microsoft.com/office/drawing/2014/main" id="{315CF04A-A5B1-4855-9093-A7DF08DCF5E2}"/>
              </a:ext>
            </a:extLst>
          </p:cNvPr>
          <p:cNvSpPr>
            <a:spLocks noGrp="1"/>
          </p:cNvSpPr>
          <p:nvPr>
            <p:ph type="body" idx="1"/>
          </p:nvPr>
        </p:nvSpPr>
        <p:spPr>
          <a:xfrm>
            <a:off x="838200" y="2005322"/>
            <a:ext cx="10515600" cy="4175088"/>
          </a:xfrm>
        </p:spPr>
        <p:txBody>
          <a:bodyPr vert="horz" lIns="91440" tIns="45720" rIns="91440" bIns="45720" rtlCol="0" anchor="t">
            <a:normAutofit lnSpcReduction="10000"/>
          </a:bodyPr>
          <a:lstStyle/>
          <a:p>
            <a:endParaRPr lang="en-US" sz="3200" dirty="0">
              <a:latin typeface="Franklin Gothic Medium"/>
            </a:endParaRPr>
          </a:p>
          <a:p>
            <a:r>
              <a:rPr lang="en-US" sz="3200" dirty="0">
                <a:latin typeface="Franklin Gothic Medium"/>
              </a:rPr>
              <a:t>Conducting a tenant </a:t>
            </a:r>
            <a:r>
              <a:rPr lang="en-US" sz="3200" i="0" u="none" strike="noStrike" baseline="0" dirty="0">
                <a:latin typeface="Franklin Gothic Medium"/>
              </a:rPr>
              <a:t>screening and </a:t>
            </a:r>
            <a:r>
              <a:rPr lang="en-US" sz="3200" dirty="0">
                <a:latin typeface="Franklin Gothic Medium"/>
              </a:rPr>
              <a:t>Housing</a:t>
            </a:r>
            <a:r>
              <a:rPr lang="en-US" sz="3200" i="0" u="none" strike="noStrike" baseline="0" dirty="0">
                <a:latin typeface="Franklin Gothic Medium"/>
              </a:rPr>
              <a:t> </a:t>
            </a:r>
            <a:r>
              <a:rPr lang="en-US" sz="3200" dirty="0">
                <a:latin typeface="Franklin Gothic Medium"/>
              </a:rPr>
              <a:t>Assessment </a:t>
            </a:r>
          </a:p>
          <a:p>
            <a:pPr marL="0" indent="0">
              <a:buNone/>
            </a:pPr>
            <a:endParaRPr lang="en-US" sz="3200" i="0" u="none" strike="noStrike" baseline="0" dirty="0">
              <a:latin typeface="Franklin Gothic Medium" panose="020B0603020102020204" pitchFamily="34" charset="0"/>
            </a:endParaRPr>
          </a:p>
          <a:p>
            <a:pPr marR="0" lvl="0" rtl="0"/>
            <a:r>
              <a:rPr lang="en-US" sz="3200" dirty="0">
                <a:latin typeface="Franklin Gothic Medium" panose="020B0603020102020204" pitchFamily="34" charset="0"/>
              </a:rPr>
              <a:t>Developing an </a:t>
            </a:r>
            <a:r>
              <a:rPr lang="en-US" sz="3200" i="0" u="none" strike="noStrike" baseline="0" dirty="0">
                <a:latin typeface="Franklin Gothic Medium" panose="020B0603020102020204" pitchFamily="34" charset="0"/>
              </a:rPr>
              <a:t> </a:t>
            </a:r>
            <a:r>
              <a:rPr lang="en-US" sz="3200" i="1" u="none" strike="noStrike" baseline="0" dirty="0">
                <a:latin typeface="Franklin Gothic Medium" panose="020B0603020102020204" pitchFamily="34" charset="0"/>
              </a:rPr>
              <a:t>individualized</a:t>
            </a:r>
            <a:r>
              <a:rPr lang="en-US" sz="3200" i="0" u="none" strike="noStrike" baseline="0" dirty="0">
                <a:latin typeface="Franklin Gothic Medium" panose="020B0603020102020204" pitchFamily="34" charset="0"/>
              </a:rPr>
              <a:t> Housing </a:t>
            </a:r>
            <a:r>
              <a:rPr lang="en-US" sz="3200" dirty="0">
                <a:latin typeface="Franklin Gothic Medium" panose="020B0603020102020204" pitchFamily="34" charset="0"/>
              </a:rPr>
              <a:t>S</a:t>
            </a:r>
            <a:r>
              <a:rPr lang="en-US" sz="3200" i="0" u="none" strike="noStrike" baseline="0" dirty="0">
                <a:latin typeface="Franklin Gothic Medium" panose="020B0603020102020204" pitchFamily="34" charset="0"/>
              </a:rPr>
              <a:t>upport </a:t>
            </a:r>
            <a:r>
              <a:rPr lang="en-US" sz="3200" dirty="0">
                <a:latin typeface="Franklin Gothic Medium" panose="020B0603020102020204" pitchFamily="34" charset="0"/>
              </a:rPr>
              <a:t>P</a:t>
            </a:r>
            <a:r>
              <a:rPr lang="en-US" sz="3200" i="0" u="none" strike="noStrike" baseline="0" dirty="0">
                <a:latin typeface="Franklin Gothic Medium" panose="020B0603020102020204" pitchFamily="34" charset="0"/>
              </a:rPr>
              <a:t>lan</a:t>
            </a:r>
          </a:p>
          <a:p>
            <a:pPr marL="0" marR="0" lvl="0" indent="0" rtl="0">
              <a:buNone/>
            </a:pPr>
            <a:endParaRPr lang="en-US" sz="3200" i="0" u="none" strike="noStrike" baseline="0" dirty="0">
              <a:latin typeface="Franklin Gothic Medium" panose="020B0603020102020204" pitchFamily="34" charset="0"/>
            </a:endParaRPr>
          </a:p>
          <a:p>
            <a:pPr marR="0" lvl="0" rtl="0"/>
            <a:r>
              <a:rPr lang="en-US" sz="3200" i="0" u="none" strike="noStrike" baseline="0" dirty="0">
                <a:latin typeface="Franklin Gothic Medium" panose="020B0603020102020204" pitchFamily="34" charset="0"/>
              </a:rPr>
              <a:t>Assisting with and/or identifying housing resources</a:t>
            </a:r>
          </a:p>
          <a:p>
            <a:pPr marL="0" marR="0" lvl="0" indent="0" rtl="0">
              <a:buNone/>
            </a:pPr>
            <a:endParaRPr lang="en-US" sz="3200" i="0" u="none" strike="noStrike" baseline="0" dirty="0">
              <a:latin typeface="Franklin Gothic Medium" panose="020B0603020102020204" pitchFamily="34" charset="0"/>
            </a:endParaRPr>
          </a:p>
          <a:p>
            <a:r>
              <a:rPr lang="en-US" sz="3200" dirty="0">
                <a:latin typeface="Franklin Gothic Medium"/>
              </a:rPr>
              <a:t>Assisting with maintaining</a:t>
            </a:r>
            <a:r>
              <a:rPr lang="en-US" sz="3200" i="0" u="none" strike="noStrike" baseline="0" dirty="0">
                <a:latin typeface="Franklin Gothic Medium"/>
              </a:rPr>
              <a:t> housing</a:t>
            </a:r>
            <a:r>
              <a:rPr lang="en-US" sz="3200" dirty="0">
                <a:latin typeface="Franklin Gothic Medium"/>
              </a:rPr>
              <a:t> </a:t>
            </a:r>
            <a:endParaRPr lang="en-US" sz="3200" b="0" i="0" u="none" strike="noStrike" baseline="0" dirty="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C119DC28-7259-4479-A7C9-166D577536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7780051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TTS pp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TS ppt Theme" id="{0F74C73A-1F91-46E7-B85C-56AC3AE1F889}" vid="{F8509463-2452-4D7B-9906-4E8832CC815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fbdbbb8-0dec-43a1-a04f-d208c5d89139" xsi:nil="true"/>
    <lcf76f155ced4ddcb4097134ff3c332f xmlns="7e8abd81-384e-44eb-ac54-150b1f73085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A4226BE47D104F8E11F612B712C193" ma:contentTypeVersion="12" ma:contentTypeDescription="Create a new document." ma:contentTypeScope="" ma:versionID="dfcfdede37bd482279bd14100a2f5233">
  <xsd:schema xmlns:xsd="http://www.w3.org/2001/XMLSchema" xmlns:xs="http://www.w3.org/2001/XMLSchema" xmlns:p="http://schemas.microsoft.com/office/2006/metadata/properties" xmlns:ns2="7e8abd81-384e-44eb-ac54-150b1f730857" xmlns:ns3="4fbdbbb8-0dec-43a1-a04f-d208c5d89139" targetNamespace="http://schemas.microsoft.com/office/2006/metadata/properties" ma:root="true" ma:fieldsID="36daea2c60432d5771a2e92986abab56" ns2:_="" ns3:_="">
    <xsd:import namespace="7e8abd81-384e-44eb-ac54-150b1f730857"/>
    <xsd:import namespace="4fbdbbb8-0dec-43a1-a04f-d208c5d8913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abd81-384e-44eb-ac54-150b1f7308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1fa7252-17c6-4f48-a5ca-bebcdce5e37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bdbbb8-0dec-43a1-a04f-d208c5d8913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524ff9f-d572-4c7d-9ee3-24f415e8bff0}" ma:internalName="TaxCatchAll" ma:showField="CatchAllData" ma:web="4fbdbbb8-0dec-43a1-a04f-d208c5d891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DD4F22-4949-4FB6-8EF1-D6637C730F77}">
  <ds:schemaRefs>
    <ds:schemaRef ds:uri="http://purl.org/dc/elements/1.1/"/>
    <ds:schemaRef ds:uri="7e8abd81-384e-44eb-ac54-150b1f730857"/>
    <ds:schemaRef ds:uri="http://schemas.microsoft.com/office/2006/metadata/properties"/>
    <ds:schemaRef ds:uri="http://schemas.microsoft.com/office/infopath/2007/PartnerControls"/>
    <ds:schemaRef ds:uri="http://purl.org/dc/terms/"/>
    <ds:schemaRef ds:uri="http://purl.org/dc/dcmitype/"/>
    <ds:schemaRef ds:uri="http://schemas.microsoft.com/office/2006/documentManagement/types"/>
    <ds:schemaRef ds:uri="http://schemas.openxmlformats.org/package/2006/metadata/core-properties"/>
    <ds:schemaRef ds:uri="4fbdbbb8-0dec-43a1-a04f-d208c5d89139"/>
    <ds:schemaRef ds:uri="http://www.w3.org/XML/1998/namespace"/>
  </ds:schemaRefs>
</ds:datastoreItem>
</file>

<file path=customXml/itemProps2.xml><?xml version="1.0" encoding="utf-8"?>
<ds:datastoreItem xmlns:ds="http://schemas.openxmlformats.org/officeDocument/2006/customXml" ds:itemID="{9EC4CAE7-B783-45F8-A760-445F85548A71}">
  <ds:schemaRefs>
    <ds:schemaRef ds:uri="http://schemas.microsoft.com/sharepoint/v3/contenttype/forms"/>
  </ds:schemaRefs>
</ds:datastoreItem>
</file>

<file path=customXml/itemProps3.xml><?xml version="1.0" encoding="utf-8"?>
<ds:datastoreItem xmlns:ds="http://schemas.openxmlformats.org/officeDocument/2006/customXml" ds:itemID="{24C77133-7FF6-49C7-87E1-4144E99796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8abd81-384e-44eb-ac54-150b1f730857"/>
    <ds:schemaRef ds:uri="4fbdbbb8-0dec-43a1-a04f-d208c5d891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TotalTime>
  <Words>712</Words>
  <Application>Microsoft Office PowerPoint</Application>
  <PresentationFormat>Widescreen</PresentationFormat>
  <Paragraphs>111</Paragraphs>
  <Slides>12</Slides>
  <Notes>10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HTTS ppt Theme</vt:lpstr>
      <vt:lpstr> </vt:lpstr>
      <vt:lpstr>HTTS Service Definition</vt:lpstr>
      <vt:lpstr>HTTS Service Overview</vt:lpstr>
      <vt:lpstr>Waiver Definition of “Private Home”</vt:lpstr>
      <vt:lpstr>HTTS Service and the Housing Puzzle</vt:lpstr>
      <vt:lpstr>Housing Puzzle continued</vt:lpstr>
      <vt:lpstr>HTTS Service and the Housing Puzzle</vt:lpstr>
      <vt:lpstr> HTTS Service and the Housing Puzzle</vt:lpstr>
      <vt:lpstr>4 Major Roles</vt:lpstr>
      <vt:lpstr>Participant Eligibility</vt:lpstr>
      <vt:lpstr>Key Take Aways</vt:lpstr>
      <vt:lpstr>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Zotynia</dc:creator>
  <cp:lastModifiedBy>Pamela Zotynia</cp:lastModifiedBy>
  <cp:revision>625</cp:revision>
  <dcterms:created xsi:type="dcterms:W3CDTF">2023-05-05T00:25:59Z</dcterms:created>
  <dcterms:modified xsi:type="dcterms:W3CDTF">2023-09-25T18:24:14Z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0x010100AFA4226BE47D104F8E11F612B712C193</vt:lpwstr>
  </property>
  <property fmtid="{D5CDD505-2E9C-101B-9397-08002B2CF9AE}" pid="3" name="MediaServiceImageTags">
    <vt:lpwstr/>
  </property>
</Properties>
</file>