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67" r:id="rId5"/>
    <p:sldId id="274" r:id="rId6"/>
    <p:sldId id="275" r:id="rId7"/>
    <p:sldId id="277" r:id="rId8"/>
    <p:sldId id="435" r:id="rId9"/>
    <p:sldId id="548" r:id="rId10"/>
    <p:sldId id="276" r:id="rId11"/>
    <p:sldId id="287" r:id="rId12"/>
    <p:sldId id="557" r:id="rId13"/>
    <p:sldId id="289" r:id="rId14"/>
    <p:sldId id="278" r:id="rId15"/>
    <p:sldId id="554" r:id="rId16"/>
    <p:sldId id="279" r:id="rId17"/>
    <p:sldId id="261" r:id="rId18"/>
    <p:sldId id="5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8610F-12D3-A3C4-9988-F0783410EB4F}" name="Pamela Zotynia" initials="PZ" userId="S::pamelaz@viapa.org::20f0c9d0-8e0f-4b2a-a76b-351e861b8247" providerId="AD"/>
  <p188:author id="{5DE50420-C86C-0D56-E1AA-ECD01796FA24}" name="Amber Borreli" initials="AB" userId="2f94905b64a79e17" providerId="Windows Live"/>
  <p188:author id="{80CBFD70-7617-6346-26B5-45A2AFB6FF3E}" name="Amber Borreli" initials="AB" userId="S::amberb@viapa.org::dbcd5fb5-f393-4105-820b-bbbe3261c7dd"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D830D-9572-B727-E1AB-FDA26F8FF1E1}" v="6" dt="2023-09-25T18:25:27.724"/>
    <p1510:client id="{C761791B-2919-4555-3F4E-48BF95773F69}" v="2" dt="2023-09-11T00:15:18.075"/>
    <p1510:client id="{D93FA551-EF0B-46E4-A764-A8F920FEC80B}" v="1" dt="2023-09-11T03:20:52.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Frattarola-Saulino" userId="S::marians@viapa.org::af703e92-308a-4c27-80ea-46e2aae32a46" providerId="AD" clId="Web-{8E98CFF6-23C0-65AC-D523-9945D5AF964B}"/>
    <pc:docChg chg="mod">
      <pc:chgData name="Marian Frattarola-Saulino" userId="S::marians@viapa.org::af703e92-308a-4c27-80ea-46e2aae32a46" providerId="AD" clId="Web-{8E98CFF6-23C0-65AC-D523-9945D5AF964B}" dt="2023-05-10T19:47:16.829" v="14"/>
      <pc:docMkLst>
        <pc:docMk/>
      </pc:docMkLst>
      <pc:sldChg chg="addCm">
        <pc:chgData name="Marian Frattarola-Saulino" userId="S::marians@viapa.org::af703e92-308a-4c27-80ea-46e2aae32a46" providerId="AD" clId="Web-{8E98CFF6-23C0-65AC-D523-9945D5AF964B}" dt="2023-05-10T19:47:16.829" v="14"/>
        <pc:sldMkLst>
          <pc:docMk/>
          <pc:sldMk cId="912005222" sldId="26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7:16.829" v="14"/>
              <pc2:cmMkLst xmlns:pc2="http://schemas.microsoft.com/office/powerpoint/2019/9/main/command">
                <pc:docMk/>
                <pc:sldMk cId="912005222" sldId="261"/>
                <pc2:cmMk id="{38CECA8F-4600-4C02-917A-9D25C2D6E4C0}"/>
              </pc2:cmMkLst>
            </pc226:cmChg>
          </p:ext>
        </pc:extLst>
      </pc:sldChg>
      <pc:sldChg chg="addCm">
        <pc:chgData name="Marian Frattarola-Saulino" userId="S::marians@viapa.org::af703e92-308a-4c27-80ea-46e2aae32a46" providerId="AD" clId="Web-{8E98CFF6-23C0-65AC-D523-9945D5AF964B}" dt="2023-05-10T19:39:25.786" v="2"/>
        <pc:sldMkLst>
          <pc:docMk/>
          <pc:sldMk cId="4200837665" sldId="274"/>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39:02.114" v="1"/>
              <pc2:cmMkLst xmlns:pc2="http://schemas.microsoft.com/office/powerpoint/2019/9/main/command">
                <pc:docMk/>
                <pc:sldMk cId="4200837665" sldId="274"/>
                <pc2:cmMk id="{4FA1A751-3E81-4D5C-9211-CC7CC3F25924}"/>
              </pc2:cmMkLst>
            </pc226:cmChg>
            <pc226:cmChg xmlns:pc226="http://schemas.microsoft.com/office/powerpoint/2022/06/main/command" chg="add">
              <pc226:chgData name="Marian Frattarola-Saulino" userId="S::marians@viapa.org::af703e92-308a-4c27-80ea-46e2aae32a46" providerId="AD" clId="Web-{8E98CFF6-23C0-65AC-D523-9945D5AF964B}" dt="2023-05-10T19:39:25.786" v="2"/>
              <pc2:cmMkLst xmlns:pc2="http://schemas.microsoft.com/office/powerpoint/2019/9/main/command">
                <pc:docMk/>
                <pc:sldMk cId="4200837665" sldId="274"/>
                <pc2:cmMk id="{AD94C169-A256-4D85-89C6-BE2B1AD7ACDB}"/>
              </pc2:cmMkLst>
            </pc226:cmChg>
          </p:ext>
        </pc:extLst>
      </pc:sldChg>
      <pc:sldChg chg="addCm">
        <pc:chgData name="Marian Frattarola-Saulino" userId="S::marians@viapa.org::af703e92-308a-4c27-80ea-46e2aae32a46" providerId="AD" clId="Web-{8E98CFF6-23C0-65AC-D523-9945D5AF964B}" dt="2023-05-10T19:46:05.078" v="13"/>
        <pc:sldMkLst>
          <pc:docMk/>
          <pc:sldMk cId="4286428570" sldId="279"/>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6:05.078" v="13"/>
              <pc2:cmMkLst xmlns:pc2="http://schemas.microsoft.com/office/powerpoint/2019/9/main/command">
                <pc:docMk/>
                <pc:sldMk cId="4286428570" sldId="279"/>
                <pc2:cmMk id="{67A34134-2896-4D25-90AF-D18F385E729D}"/>
              </pc2:cmMkLst>
            </pc226:cmChg>
          </p:ext>
        </pc:extLst>
      </pc:sldChg>
      <pc:sldChg chg="addCm">
        <pc:chgData name="Marian Frattarola-Saulino" userId="S::marians@viapa.org::af703e92-308a-4c27-80ea-46e2aae32a46" providerId="AD" clId="Web-{8E98CFF6-23C0-65AC-D523-9945D5AF964B}" dt="2023-05-10T19:43:59.621" v="11"/>
        <pc:sldMkLst>
          <pc:docMk/>
          <pc:sldMk cId="3459287347" sldId="28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3:59.621" v="11"/>
              <pc2:cmMkLst xmlns:pc2="http://schemas.microsoft.com/office/powerpoint/2019/9/main/command">
                <pc:docMk/>
                <pc:sldMk cId="3459287347" sldId="283"/>
                <pc2:cmMk id="{9EA82937-1329-4FF9-872B-E88BD633DDA5}"/>
              </pc2:cmMkLst>
            </pc226:cmChg>
          </p:ext>
        </pc:extLst>
      </pc:sldChg>
      <pc:sldChg chg="modCm">
        <pc:chgData name="Marian Frattarola-Saulino" userId="S::marians@viapa.org::af703e92-308a-4c27-80ea-46e2aae32a46" providerId="AD" clId="Web-{8E98CFF6-23C0-65AC-D523-9945D5AF964B}" dt="2023-05-10T19:42:05.306" v="8"/>
        <pc:sldMkLst>
          <pc:docMk/>
          <pc:sldMk cId="2645636137" sldId="287"/>
        </pc:sldMkLst>
        <pc:extLst>
          <p:ext xmlns:p="http://schemas.openxmlformats.org/presentationml/2006/main" uri="{D6D511B9-2390-475A-947B-AFAB55BFBCF1}">
            <pc226:cmChg xmlns:pc226="http://schemas.microsoft.com/office/powerpoint/2022/06/main/command" chg="mod">
              <pc226:chgData name="Marian Frattarola-Saulino" userId="S::marians@viapa.org::af703e92-308a-4c27-80ea-46e2aae32a46" providerId="AD" clId="Web-{8E98CFF6-23C0-65AC-D523-9945D5AF964B}" dt="2023-05-10T19:41:56.556" v="6"/>
              <pc2:cmMkLst xmlns:pc2="http://schemas.microsoft.com/office/powerpoint/2019/9/main/command">
                <pc:docMk/>
                <pc:sldMk cId="2645636137" sldId="287"/>
                <pc2:cmMk id="{B9B6B633-E005-4482-9DCA-E021C79B4523}"/>
              </pc2:cmMkLst>
              <pc226:cmRplyChg chg="add">
                <pc226:chgData name="Marian Frattarola-Saulino" userId="S::marians@viapa.org::af703e92-308a-4c27-80ea-46e2aae32a46" providerId="AD" clId="Web-{8E98CFF6-23C0-65AC-D523-9945D5AF964B}" dt="2023-05-10T19:41:56.556" v="6"/>
                <pc2:cmRplyMkLst xmlns:pc2="http://schemas.microsoft.com/office/powerpoint/2019/9/main/command">
                  <pc:docMk/>
                  <pc:sldMk cId="2645636137" sldId="287"/>
                  <pc2:cmMk id="{B9B6B633-E005-4482-9DCA-E021C79B4523}"/>
                  <pc2:cmRplyMk id="{012BA54D-8FAF-46C6-ABA4-A70B57EB34D5}"/>
                </pc2:cmRplyMkLst>
              </pc226:cmRplyChg>
            </pc226:cmChg>
            <pc226:cmChg xmlns:pc226="http://schemas.microsoft.com/office/powerpoint/2022/06/main/command" chg="mod">
              <pc226:chgData name="Marian Frattarola-Saulino" userId="S::marians@viapa.org::af703e92-308a-4c27-80ea-46e2aae32a46" providerId="AD" clId="Web-{8E98CFF6-23C0-65AC-D523-9945D5AF964B}" dt="2023-05-10T19:42:05.306" v="8"/>
              <pc2:cmMkLst xmlns:pc2="http://schemas.microsoft.com/office/powerpoint/2019/9/main/command">
                <pc:docMk/>
                <pc:sldMk cId="2645636137" sldId="287"/>
                <pc2:cmMk id="{6093CEAD-40CB-411D-86D8-9ADAF4CCA4CA}"/>
              </pc2:cmMkLst>
              <pc226:cmRplyChg chg="add">
                <pc226:chgData name="Marian Frattarola-Saulino" userId="S::marians@viapa.org::af703e92-308a-4c27-80ea-46e2aae32a46" providerId="AD" clId="Web-{8E98CFF6-23C0-65AC-D523-9945D5AF964B}" dt="2023-05-10T19:42:05.306" v="8"/>
                <pc2:cmRplyMkLst xmlns:pc2="http://schemas.microsoft.com/office/powerpoint/2019/9/main/command">
                  <pc:docMk/>
                  <pc:sldMk cId="2645636137" sldId="287"/>
                  <pc2:cmMk id="{6093CEAD-40CB-411D-86D8-9ADAF4CCA4CA}"/>
                  <pc2:cmRplyMk id="{524776B2-8E1B-43E6-B4DB-DB3972CC922C}"/>
                </pc2:cmRplyMkLst>
              </pc226:cmRplyChg>
            </pc226:cmChg>
          </p:ext>
        </pc:extLst>
      </pc:sldChg>
      <pc:sldChg chg="addCm">
        <pc:chgData name="Marian Frattarola-Saulino" userId="S::marians@viapa.org::af703e92-308a-4c27-80ea-46e2aae32a46" providerId="AD" clId="Web-{8E98CFF6-23C0-65AC-D523-9945D5AF964B}" dt="2023-05-10T19:40:51.460" v="4"/>
        <pc:sldMkLst>
          <pc:docMk/>
          <pc:sldMk cId="2573650690" sldId="435"/>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0:51.460" v="4"/>
              <pc2:cmMkLst xmlns:pc2="http://schemas.microsoft.com/office/powerpoint/2019/9/main/command">
                <pc:docMk/>
                <pc:sldMk cId="2573650690" sldId="435"/>
                <pc2:cmMk id="{11E00A56-959F-4F70-8B61-B10F2F57B452}"/>
              </pc2:cmMkLst>
            </pc226:cmChg>
            <pc226:cmChg xmlns:pc226="http://schemas.microsoft.com/office/powerpoint/2022/06/main/command" chg="add">
              <pc226:chgData name="Marian Frattarola-Saulino" userId="S::marians@viapa.org::af703e92-308a-4c27-80ea-46e2aae32a46" providerId="AD" clId="Web-{8E98CFF6-23C0-65AC-D523-9945D5AF964B}" dt="2023-05-10T19:40:27.663" v="3"/>
              <pc2:cmMkLst xmlns:pc2="http://schemas.microsoft.com/office/powerpoint/2019/9/main/command">
                <pc:docMk/>
                <pc:sldMk cId="2573650690" sldId="435"/>
                <pc2:cmMk id="{B06247D3-2130-4093-97EB-B7C3A46FE2A1}"/>
              </pc2:cmMkLst>
            </pc226:cmChg>
          </p:ext>
        </pc:extLst>
      </pc:sldChg>
      <pc:sldChg chg="addCm">
        <pc:chgData name="Marian Frattarola-Saulino" userId="S::marians@viapa.org::af703e92-308a-4c27-80ea-46e2aae32a46" providerId="AD" clId="Web-{8E98CFF6-23C0-65AC-D523-9945D5AF964B}" dt="2023-05-10T19:45:39.296" v="12"/>
        <pc:sldMkLst>
          <pc:docMk/>
          <pc:sldMk cId="342167151" sldId="554"/>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5:39.296" v="12"/>
              <pc2:cmMkLst xmlns:pc2="http://schemas.microsoft.com/office/powerpoint/2019/9/main/command">
                <pc:docMk/>
                <pc:sldMk cId="342167151" sldId="554"/>
                <pc2:cmMk id="{9F31522C-358A-4C08-ACE5-4CEEAC0BB6D8}"/>
              </pc2:cmMkLst>
            </pc226:cmChg>
          </p:ext>
        </pc:extLst>
      </pc:sldChg>
      <pc:sldChg chg="addCm">
        <pc:chgData name="Marian Frattarola-Saulino" userId="S::marians@viapa.org::af703e92-308a-4c27-80ea-46e2aae32a46" providerId="AD" clId="Web-{8E98CFF6-23C0-65AC-D523-9945D5AF964B}" dt="2023-05-10T19:43:20.511" v="10"/>
        <pc:sldMkLst>
          <pc:docMk/>
          <pc:sldMk cId="1515281631" sldId="557"/>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3:20.511" v="10"/>
              <pc2:cmMkLst xmlns:pc2="http://schemas.microsoft.com/office/powerpoint/2019/9/main/command">
                <pc:docMk/>
                <pc:sldMk cId="1515281631" sldId="557"/>
                <pc2:cmMk id="{6A733736-4A5E-4A72-86BD-1A34581C1AB5}"/>
              </pc2:cmMkLst>
            </pc226:cmChg>
          </p:ext>
        </pc:extLst>
      </pc:sldChg>
      <pc:sldChg chg="addCm">
        <pc:chgData name="Marian Frattarola-Saulino" userId="S::marians@viapa.org::af703e92-308a-4c27-80ea-46e2aae32a46" providerId="AD" clId="Web-{8E98CFF6-23C0-65AC-D523-9945D5AF964B}" dt="2023-05-10T19:42:37.494" v="9"/>
        <pc:sldMkLst>
          <pc:docMk/>
          <pc:sldMk cId="4018043493" sldId="56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8E98CFF6-23C0-65AC-D523-9945D5AF964B}" dt="2023-05-10T19:42:37.494" v="9"/>
              <pc2:cmMkLst xmlns:pc2="http://schemas.microsoft.com/office/powerpoint/2019/9/main/command">
                <pc:docMk/>
                <pc:sldMk cId="4018043493" sldId="562"/>
                <pc2:cmMk id="{D60EA0BE-AADE-4CFC-ABCF-8C8AE94D5B1F}"/>
              </pc2:cmMkLst>
            </pc226:cmChg>
          </p:ext>
        </pc:extLst>
      </pc:sldChg>
    </pc:docChg>
  </pc:docChgLst>
  <pc:docChgLst>
    <pc:chgData name="Pamela Zotynia" userId="S::pamelaz@viapa.org::20f0c9d0-8e0f-4b2a-a76b-351e861b8247" providerId="AD" clId="Web-{455332B1-8240-7E27-E738-58E960E1D381}"/>
    <pc:docChg chg="modSld">
      <pc:chgData name="Pamela Zotynia" userId="S::pamelaz@viapa.org::20f0c9d0-8e0f-4b2a-a76b-351e861b8247" providerId="AD" clId="Web-{455332B1-8240-7E27-E738-58E960E1D381}" dt="2023-05-23T16:51:47.489" v="2" actId="20577"/>
      <pc:docMkLst>
        <pc:docMk/>
      </pc:docMkLst>
      <pc:sldChg chg="modSp">
        <pc:chgData name="Pamela Zotynia" userId="S::pamelaz@viapa.org::20f0c9d0-8e0f-4b2a-a76b-351e861b8247" providerId="AD" clId="Web-{455332B1-8240-7E27-E738-58E960E1D381}" dt="2023-05-23T16:51:47.489" v="2" actId="20577"/>
        <pc:sldMkLst>
          <pc:docMk/>
          <pc:sldMk cId="2652062360" sldId="277"/>
        </pc:sldMkLst>
        <pc:spChg chg="mod">
          <ac:chgData name="Pamela Zotynia" userId="S::pamelaz@viapa.org::20f0c9d0-8e0f-4b2a-a76b-351e861b8247" providerId="AD" clId="Web-{455332B1-8240-7E27-E738-58E960E1D381}" dt="2023-05-23T16:51:47.489" v="2" actId="20577"/>
          <ac:spMkLst>
            <pc:docMk/>
            <pc:sldMk cId="2652062360" sldId="277"/>
            <ac:spMk id="2" creationId="{430ECE48-5681-4030-AD18-CDDA0631E636}"/>
          </ac:spMkLst>
        </pc:spChg>
      </pc:sldChg>
    </pc:docChg>
  </pc:docChgLst>
  <pc:docChgLst>
    <pc:chgData name="Susan Rowell" userId="S::susanr@viapa.org::0a9d9c8f-6cbb-49b0-9a55-3316ab9cbc6d" providerId="AD" clId="Web-{F97C0A9D-C946-9F17-3807-55825F787149}"/>
    <pc:docChg chg="modSld">
      <pc:chgData name="Susan Rowell" userId="S::susanr@viapa.org::0a9d9c8f-6cbb-49b0-9a55-3316ab9cbc6d" providerId="AD" clId="Web-{F97C0A9D-C946-9F17-3807-55825F787149}" dt="2023-05-16T20:16:06.160" v="5" actId="20577"/>
      <pc:docMkLst>
        <pc:docMk/>
      </pc:docMkLst>
      <pc:sldChg chg="modSp modCm">
        <pc:chgData name="Susan Rowell" userId="S::susanr@viapa.org::0a9d9c8f-6cbb-49b0-9a55-3316ab9cbc6d" providerId="AD" clId="Web-{F97C0A9D-C946-9F17-3807-55825F787149}" dt="2023-05-16T20:16:06.160" v="5" actId="20577"/>
        <pc:sldMkLst>
          <pc:docMk/>
          <pc:sldMk cId="912005222" sldId="261"/>
        </pc:sldMkLst>
        <pc:spChg chg="mod">
          <ac:chgData name="Susan Rowell" userId="S::susanr@viapa.org::0a9d9c8f-6cbb-49b0-9a55-3316ab9cbc6d" providerId="AD" clId="Web-{F97C0A9D-C946-9F17-3807-55825F787149}" dt="2023-05-16T20:16:06.160" v="5" actId="20577"/>
          <ac:spMkLst>
            <pc:docMk/>
            <pc:sldMk cId="912005222" sldId="261"/>
            <ac:spMk id="3" creationId="{DECE02D4-61B6-958A-9741-12DDBA28F628}"/>
          </ac:spMkLst>
        </pc:spChg>
        <pc:extLst>
          <p:ext xmlns:p="http://schemas.openxmlformats.org/presentationml/2006/main" uri="{D6D511B9-2390-475A-947B-AFAB55BFBCF1}">
            <pc226:cmChg xmlns:pc226="http://schemas.microsoft.com/office/powerpoint/2022/06/main/command" chg="mod">
              <pc226:chgData name="Susan Rowell" userId="S::susanr@viapa.org::0a9d9c8f-6cbb-49b0-9a55-3316ab9cbc6d" providerId="AD" clId="Web-{F97C0A9D-C946-9F17-3807-55825F787149}" dt="2023-05-16T20:16:06.160" v="5" actId="20577"/>
              <pc2:cmMkLst xmlns:pc2="http://schemas.microsoft.com/office/powerpoint/2019/9/main/command">
                <pc:docMk/>
                <pc:sldMk cId="912005222" sldId="261"/>
                <pc2:cmMk id="{3FF0449D-7999-43D3-98B6-32405F8DF6BC}"/>
              </pc2:cmMkLst>
            </pc226:cmChg>
          </p:ext>
        </pc:extLst>
      </pc:sldChg>
    </pc:docChg>
  </pc:docChgLst>
  <pc:docChgLst>
    <pc:chgData name="Pamela Zotynia" userId="S::pamelaz@viapa.org::20f0c9d0-8e0f-4b2a-a76b-351e861b8247" providerId="AD" clId="Web-{1645334F-D328-2877-EFEF-073205349461}"/>
    <pc:docChg chg="">
      <pc:chgData name="Pamela Zotynia" userId="S::pamelaz@viapa.org::20f0c9d0-8e0f-4b2a-a76b-351e861b8247" providerId="AD" clId="Web-{1645334F-D328-2877-EFEF-073205349461}" dt="2023-05-18T02:03:26.931" v="1"/>
      <pc:docMkLst>
        <pc:docMk/>
      </pc:docMkLst>
      <pc:sldChg chg="addCm">
        <pc:chgData name="Pamela Zotynia" userId="S::pamelaz@viapa.org::20f0c9d0-8e0f-4b2a-a76b-351e861b8247" providerId="AD" clId="Web-{1645334F-D328-2877-EFEF-073205349461}" dt="2023-05-18T02:03:10.836" v="0"/>
        <pc:sldMkLst>
          <pc:docMk/>
          <pc:sldMk cId="2573650690" sldId="435"/>
        </pc:sldMkLst>
        <pc:extLst>
          <p:ext xmlns:p="http://schemas.openxmlformats.org/presentationml/2006/main" uri="{D6D511B9-2390-475A-947B-AFAB55BFBCF1}">
            <pc226:cmChg xmlns:pc226="http://schemas.microsoft.com/office/powerpoint/2022/06/main/command" chg="add">
              <pc226:chgData name="Pamela Zotynia" userId="S::pamelaz@viapa.org::20f0c9d0-8e0f-4b2a-a76b-351e861b8247" providerId="AD" clId="Web-{1645334F-D328-2877-EFEF-073205349461}" dt="2023-05-18T02:03:10.836" v="0"/>
              <pc2:cmMkLst xmlns:pc2="http://schemas.microsoft.com/office/powerpoint/2019/9/main/command">
                <pc:docMk/>
                <pc:sldMk cId="2573650690" sldId="435"/>
                <pc2:cmMk id="{F1048D6A-DC28-4180-B8DF-EB29D971B26D}"/>
              </pc2:cmMkLst>
            </pc226:cmChg>
          </p:ext>
        </pc:extLst>
      </pc:sldChg>
      <pc:sldChg chg="addCm">
        <pc:chgData name="Pamela Zotynia" userId="S::pamelaz@viapa.org::20f0c9d0-8e0f-4b2a-a76b-351e861b8247" providerId="AD" clId="Web-{1645334F-D328-2877-EFEF-073205349461}" dt="2023-05-18T02:03:26.931" v="1"/>
        <pc:sldMkLst>
          <pc:docMk/>
          <pc:sldMk cId="1359770998" sldId="548"/>
        </pc:sldMkLst>
        <pc:extLst>
          <p:ext xmlns:p="http://schemas.openxmlformats.org/presentationml/2006/main" uri="{D6D511B9-2390-475A-947B-AFAB55BFBCF1}">
            <pc226:cmChg xmlns:pc226="http://schemas.microsoft.com/office/powerpoint/2022/06/main/command" chg="add">
              <pc226:chgData name="Pamela Zotynia" userId="S::pamelaz@viapa.org::20f0c9d0-8e0f-4b2a-a76b-351e861b8247" providerId="AD" clId="Web-{1645334F-D328-2877-EFEF-073205349461}" dt="2023-05-18T02:03:26.931" v="1"/>
              <pc2:cmMkLst xmlns:pc2="http://schemas.microsoft.com/office/powerpoint/2019/9/main/command">
                <pc:docMk/>
                <pc:sldMk cId="1359770998" sldId="548"/>
                <pc2:cmMk id="{7EE6021C-C768-464B-9A68-A60DCD950419}"/>
              </pc2:cmMkLst>
            </pc226:cmChg>
          </p:ext>
        </pc:extLst>
      </pc:sldChg>
    </pc:docChg>
  </pc:docChgLst>
  <pc:docChgLst>
    <pc:chgData name="Pamela Zotynia" userId="S::pamelaz@viapa.org::20f0c9d0-8e0f-4b2a-a76b-351e861b8247" providerId="AD" clId="Web-{C761791B-2919-4555-3F4E-48BF95773F69}"/>
    <pc:docChg chg="modSld">
      <pc:chgData name="Pamela Zotynia" userId="S::pamelaz@viapa.org::20f0c9d0-8e0f-4b2a-a76b-351e861b8247" providerId="AD" clId="Web-{C761791B-2919-4555-3F4E-48BF95773F69}" dt="2023-09-11T00:15:18.075" v="3" actId="20577"/>
      <pc:docMkLst>
        <pc:docMk/>
      </pc:docMkLst>
      <pc:sldChg chg="modSp">
        <pc:chgData name="Pamela Zotynia" userId="S::pamelaz@viapa.org::20f0c9d0-8e0f-4b2a-a76b-351e861b8247" providerId="AD" clId="Web-{C761791B-2919-4555-3F4E-48BF95773F69}" dt="2023-09-11T00:15:18.075" v="3" actId="20577"/>
        <pc:sldMkLst>
          <pc:docMk/>
          <pc:sldMk cId="918371885" sldId="565"/>
        </pc:sldMkLst>
        <pc:spChg chg="mod">
          <ac:chgData name="Pamela Zotynia" userId="S::pamelaz@viapa.org::20f0c9d0-8e0f-4b2a-a76b-351e861b8247" providerId="AD" clId="Web-{C761791B-2919-4555-3F4E-48BF95773F69}" dt="2023-09-11T00:15:18.075" v="3" actId="20577"/>
          <ac:spMkLst>
            <pc:docMk/>
            <pc:sldMk cId="918371885" sldId="565"/>
            <ac:spMk id="3" creationId="{9B31C59C-D99B-4F1C-AA01-BEAF4BB8319E}"/>
          </ac:spMkLst>
        </pc:spChg>
      </pc:sldChg>
    </pc:docChg>
  </pc:docChgLst>
  <pc:docChgLst>
    <pc:chgData name="Pamela Zotynia" userId="S::pamelaz@viapa.org::20f0c9d0-8e0f-4b2a-a76b-351e861b8247" providerId="AD" clId="Web-{80F5920A-954B-839D-2673-9E29FE529058}"/>
    <pc:docChg chg="modSld">
      <pc:chgData name="Pamela Zotynia" userId="S::pamelaz@viapa.org::20f0c9d0-8e0f-4b2a-a76b-351e861b8247" providerId="AD" clId="Web-{80F5920A-954B-839D-2673-9E29FE529058}" dt="2023-05-23T00:22:51.055" v="0" actId="14100"/>
      <pc:docMkLst>
        <pc:docMk/>
      </pc:docMkLst>
      <pc:sldChg chg="modSp">
        <pc:chgData name="Pamela Zotynia" userId="S::pamelaz@viapa.org::20f0c9d0-8e0f-4b2a-a76b-351e861b8247" providerId="AD" clId="Web-{80F5920A-954B-839D-2673-9E29FE529058}" dt="2023-05-23T00:22:51.055" v="0" actId="14100"/>
        <pc:sldMkLst>
          <pc:docMk/>
          <pc:sldMk cId="2221300391" sldId="289"/>
        </pc:sldMkLst>
        <pc:spChg chg="mod">
          <ac:chgData name="Pamela Zotynia" userId="S::pamelaz@viapa.org::20f0c9d0-8e0f-4b2a-a76b-351e861b8247" providerId="AD" clId="Web-{80F5920A-954B-839D-2673-9E29FE529058}" dt="2023-05-23T00:22:51.055" v="0" actId="14100"/>
          <ac:spMkLst>
            <pc:docMk/>
            <pc:sldMk cId="2221300391" sldId="289"/>
            <ac:spMk id="3" creationId="{6AE5B661-4AE3-459A-AD17-73A2810D6230}"/>
          </ac:spMkLst>
        </pc:spChg>
      </pc:sldChg>
    </pc:docChg>
  </pc:docChgLst>
  <pc:docChgLst>
    <pc:chgData name="Susan Rowell" userId="S::susanr@viapa.org::0a9d9c8f-6cbb-49b0-9a55-3316ab9cbc6d" providerId="AD" clId="Web-{749079E0-C818-AFF9-9CF6-F3BB111A5278}"/>
    <pc:docChg chg="modSld">
      <pc:chgData name="Susan Rowell" userId="S::susanr@viapa.org::0a9d9c8f-6cbb-49b0-9a55-3316ab9cbc6d" providerId="AD" clId="Web-{749079E0-C818-AFF9-9CF6-F3BB111A5278}" dt="2023-05-19T14:47:55.764" v="372" actId="20577"/>
      <pc:docMkLst>
        <pc:docMk/>
      </pc:docMkLst>
      <pc:sldChg chg="modSp">
        <pc:chgData name="Susan Rowell" userId="S::susanr@viapa.org::0a9d9c8f-6cbb-49b0-9a55-3316ab9cbc6d" providerId="AD" clId="Web-{749079E0-C818-AFF9-9CF6-F3BB111A5278}" dt="2023-05-19T14:47:55.764" v="372" actId="20577"/>
        <pc:sldMkLst>
          <pc:docMk/>
          <pc:sldMk cId="912005222" sldId="261"/>
        </pc:sldMkLst>
        <pc:spChg chg="mod">
          <ac:chgData name="Susan Rowell" userId="S::susanr@viapa.org::0a9d9c8f-6cbb-49b0-9a55-3316ab9cbc6d" providerId="AD" clId="Web-{749079E0-C818-AFF9-9CF6-F3BB111A5278}" dt="2023-05-19T14:47:55.764" v="372" actId="20577"/>
          <ac:spMkLst>
            <pc:docMk/>
            <pc:sldMk cId="912005222" sldId="261"/>
            <ac:spMk id="3" creationId="{DECE02D4-61B6-958A-9741-12DDBA28F628}"/>
          </ac:spMkLst>
        </pc:spChg>
      </pc:sldChg>
      <pc:sldChg chg="modNotes">
        <pc:chgData name="Susan Rowell" userId="S::susanr@viapa.org::0a9d9c8f-6cbb-49b0-9a55-3316ab9cbc6d" providerId="AD" clId="Web-{749079E0-C818-AFF9-9CF6-F3BB111A5278}" dt="2023-05-19T14:36:49.059" v="70"/>
        <pc:sldMkLst>
          <pc:docMk/>
          <pc:sldMk cId="1638764991" sldId="278"/>
        </pc:sldMkLst>
      </pc:sldChg>
      <pc:sldChg chg="modNotes">
        <pc:chgData name="Susan Rowell" userId="S::susanr@viapa.org::0a9d9c8f-6cbb-49b0-9a55-3316ab9cbc6d" providerId="AD" clId="Web-{749079E0-C818-AFF9-9CF6-F3BB111A5278}" dt="2023-05-19T14:47:07.872" v="370"/>
        <pc:sldMkLst>
          <pc:docMk/>
          <pc:sldMk cId="4286428570" sldId="279"/>
        </pc:sldMkLst>
      </pc:sldChg>
      <pc:sldChg chg="modNotes">
        <pc:chgData name="Susan Rowell" userId="S::susanr@viapa.org::0a9d9c8f-6cbb-49b0-9a55-3316ab9cbc6d" providerId="AD" clId="Web-{749079E0-C818-AFF9-9CF6-F3BB111A5278}" dt="2023-05-19T14:35:50.370" v="45"/>
        <pc:sldMkLst>
          <pc:docMk/>
          <pc:sldMk cId="2221300391" sldId="289"/>
        </pc:sldMkLst>
      </pc:sldChg>
      <pc:sldChg chg="modNotes">
        <pc:chgData name="Susan Rowell" userId="S::susanr@viapa.org::0a9d9c8f-6cbb-49b0-9a55-3316ab9cbc6d" providerId="AD" clId="Web-{749079E0-C818-AFF9-9CF6-F3BB111A5278}" dt="2023-05-19T14:45:53.698" v="315"/>
        <pc:sldMkLst>
          <pc:docMk/>
          <pc:sldMk cId="342167151" sldId="554"/>
        </pc:sldMkLst>
      </pc:sldChg>
    </pc:docChg>
  </pc:docChgLst>
  <pc:docChgLst>
    <pc:chgData name="Pamela Zotynia" userId="S::pamelaz@viapa.org::20f0c9d0-8e0f-4b2a-a76b-351e861b8247" providerId="AD" clId="Web-{2AED830D-9572-B727-E1AB-FDA26F8FF1E1}"/>
    <pc:docChg chg="modSld">
      <pc:chgData name="Pamela Zotynia" userId="S::pamelaz@viapa.org::20f0c9d0-8e0f-4b2a-a76b-351e861b8247" providerId="AD" clId="Web-{2AED830D-9572-B727-E1AB-FDA26F8FF1E1}" dt="2023-09-25T18:25:27.724" v="4" actId="1076"/>
      <pc:docMkLst>
        <pc:docMk/>
      </pc:docMkLst>
      <pc:sldChg chg="addSp delSp modSp">
        <pc:chgData name="Pamela Zotynia" userId="S::pamelaz@viapa.org::20f0c9d0-8e0f-4b2a-a76b-351e861b8247" providerId="AD" clId="Web-{2AED830D-9572-B727-E1AB-FDA26F8FF1E1}" dt="2023-09-25T18:25:27.724" v="4" actId="1076"/>
        <pc:sldMkLst>
          <pc:docMk/>
          <pc:sldMk cId="3162917976" sldId="567"/>
        </pc:sldMkLst>
        <pc:picChg chg="add mod">
          <ac:chgData name="Pamela Zotynia" userId="S::pamelaz@viapa.org::20f0c9d0-8e0f-4b2a-a76b-351e861b8247" providerId="AD" clId="Web-{2AED830D-9572-B727-E1AB-FDA26F8FF1E1}" dt="2023-09-25T18:25:27.724" v="4" actId="1076"/>
          <ac:picMkLst>
            <pc:docMk/>
            <pc:sldMk cId="3162917976" sldId="567"/>
            <ac:picMk id="5" creationId="{CECA4FA6-99F0-7B5D-9A1E-F9A5938F88F7}"/>
          </ac:picMkLst>
        </pc:picChg>
        <pc:picChg chg="del">
          <ac:chgData name="Pamela Zotynia" userId="S::pamelaz@viapa.org::20f0c9d0-8e0f-4b2a-a76b-351e861b8247" providerId="AD" clId="Web-{2AED830D-9572-B727-E1AB-FDA26F8FF1E1}" dt="2023-09-25T18:24:51.082" v="0"/>
          <ac:picMkLst>
            <pc:docMk/>
            <pc:sldMk cId="3162917976" sldId="567"/>
            <ac:picMk id="10" creationId="{B237D2F5-11FC-4B78-0778-8DDD84A268C8}"/>
          </ac:picMkLst>
        </pc:picChg>
      </pc:sldChg>
    </pc:docChg>
  </pc:docChgLst>
  <pc:docChgLst>
    <pc:chgData name="Susan Rowell" userId="S::susanr@viapa.org::0a9d9c8f-6cbb-49b0-9a55-3316ab9cbc6d" providerId="AD" clId="Web-{2CBA9F4E-A22F-14AA-40D1-3ABFA9B20090}"/>
    <pc:docChg chg="modSld">
      <pc:chgData name="Susan Rowell" userId="S::susanr@viapa.org::0a9d9c8f-6cbb-49b0-9a55-3316ab9cbc6d" providerId="AD" clId="Web-{2CBA9F4E-A22F-14AA-40D1-3ABFA9B20090}" dt="2023-05-19T14:31:23.157" v="448"/>
      <pc:docMkLst>
        <pc:docMk/>
      </pc:docMkLst>
      <pc:sldChg chg="modNotes">
        <pc:chgData name="Susan Rowell" userId="S::susanr@viapa.org::0a9d9c8f-6cbb-49b0-9a55-3316ab9cbc6d" providerId="AD" clId="Web-{2CBA9F4E-A22F-14AA-40D1-3ABFA9B20090}" dt="2023-05-19T14:15:01.804" v="45"/>
        <pc:sldMkLst>
          <pc:docMk/>
          <pc:sldMk cId="855312765" sldId="276"/>
        </pc:sldMkLst>
      </pc:sldChg>
      <pc:sldChg chg="modNotes">
        <pc:chgData name="Susan Rowell" userId="S::susanr@viapa.org::0a9d9c8f-6cbb-49b0-9a55-3316ab9cbc6d" providerId="AD" clId="Web-{2CBA9F4E-A22F-14AA-40D1-3ABFA9B20090}" dt="2023-05-19T14:16:22.463" v="94"/>
        <pc:sldMkLst>
          <pc:docMk/>
          <pc:sldMk cId="2645636137" sldId="287"/>
        </pc:sldMkLst>
      </pc:sldChg>
      <pc:sldChg chg="modNotes">
        <pc:chgData name="Susan Rowell" userId="S::susanr@viapa.org::0a9d9c8f-6cbb-49b0-9a55-3316ab9cbc6d" providerId="AD" clId="Web-{2CBA9F4E-A22F-14AA-40D1-3ABFA9B20090}" dt="2023-05-19T14:31:23.157" v="448"/>
        <pc:sldMkLst>
          <pc:docMk/>
          <pc:sldMk cId="2221300391" sldId="289"/>
        </pc:sldMkLst>
      </pc:sldChg>
      <pc:sldChg chg="modSp modNotes">
        <pc:chgData name="Susan Rowell" userId="S::susanr@viapa.org::0a9d9c8f-6cbb-49b0-9a55-3316ab9cbc6d" providerId="AD" clId="Web-{2CBA9F4E-A22F-14AA-40D1-3ABFA9B20090}" dt="2023-05-19T14:13:24.987" v="34"/>
        <pc:sldMkLst>
          <pc:docMk/>
          <pc:sldMk cId="2573650690" sldId="435"/>
        </pc:sldMkLst>
        <pc:spChg chg="mod">
          <ac:chgData name="Susan Rowell" userId="S::susanr@viapa.org::0a9d9c8f-6cbb-49b0-9a55-3316ab9cbc6d" providerId="AD" clId="Web-{2CBA9F4E-A22F-14AA-40D1-3ABFA9B20090}" dt="2023-05-19T14:10:52.403" v="1" actId="20577"/>
          <ac:spMkLst>
            <pc:docMk/>
            <pc:sldMk cId="2573650690" sldId="435"/>
            <ac:spMk id="3" creationId="{F95949EA-452D-4016-95D0-3147104A68B7}"/>
          </ac:spMkLst>
        </pc:spChg>
      </pc:sldChg>
      <pc:sldChg chg="modSp modNotes">
        <pc:chgData name="Susan Rowell" userId="S::susanr@viapa.org::0a9d9c8f-6cbb-49b0-9a55-3316ab9cbc6d" providerId="AD" clId="Web-{2CBA9F4E-A22F-14AA-40D1-3ABFA9B20090}" dt="2023-05-19T14:11:26.545" v="5"/>
        <pc:sldMkLst>
          <pc:docMk/>
          <pc:sldMk cId="1359770998" sldId="548"/>
        </pc:sldMkLst>
        <pc:spChg chg="mod">
          <ac:chgData name="Susan Rowell" userId="S::susanr@viapa.org::0a9d9c8f-6cbb-49b0-9a55-3316ab9cbc6d" providerId="AD" clId="Web-{2CBA9F4E-A22F-14AA-40D1-3ABFA9B20090}" dt="2023-05-19T14:11:04.497" v="2" actId="20577"/>
          <ac:spMkLst>
            <pc:docMk/>
            <pc:sldMk cId="1359770998" sldId="548"/>
            <ac:spMk id="3" creationId="{3791ADD5-C2BB-26D0-C892-27733D9AE762}"/>
          </ac:spMkLst>
        </pc:spChg>
      </pc:sldChg>
      <pc:sldChg chg="modNotes">
        <pc:chgData name="Susan Rowell" userId="S::susanr@viapa.org::0a9d9c8f-6cbb-49b0-9a55-3316ab9cbc6d" providerId="AD" clId="Web-{2CBA9F4E-A22F-14AA-40D1-3ABFA9B20090}" dt="2023-05-19T14:26:47.661" v="359"/>
        <pc:sldMkLst>
          <pc:docMk/>
          <pc:sldMk cId="1515281631" sldId="557"/>
        </pc:sldMkLst>
      </pc:sldChg>
    </pc:docChg>
  </pc:docChgLst>
  <pc:docChgLst>
    <pc:chgData name="Pamela Zotynia" userId="20f0c9d0-8e0f-4b2a-a76b-351e861b8247" providerId="ADAL" clId="{7DD03165-9520-4659-A529-E01039B7E766}"/>
    <pc:docChg chg="undo custSel modSld">
      <pc:chgData name="Pamela Zotynia" userId="20f0c9d0-8e0f-4b2a-a76b-351e861b8247" providerId="ADAL" clId="{7DD03165-9520-4659-A529-E01039B7E766}" dt="2023-05-17T21:49:54.511" v="194" actId="12"/>
      <pc:docMkLst>
        <pc:docMk/>
      </pc:docMkLst>
      <pc:sldChg chg="modSp mod delCm">
        <pc:chgData name="Pamela Zotynia" userId="20f0c9d0-8e0f-4b2a-a76b-351e861b8247" providerId="ADAL" clId="{7DD03165-9520-4659-A529-E01039B7E766}" dt="2023-05-17T21:49:54.511" v="194" actId="12"/>
        <pc:sldMkLst>
          <pc:docMk/>
          <pc:sldMk cId="912005222" sldId="261"/>
        </pc:sldMkLst>
        <pc:spChg chg="mod">
          <ac:chgData name="Pamela Zotynia" userId="20f0c9d0-8e0f-4b2a-a76b-351e861b8247" providerId="ADAL" clId="{7DD03165-9520-4659-A529-E01039B7E766}" dt="2023-05-17T21:49:54.511" v="194" actId="12"/>
          <ac:spMkLst>
            <pc:docMk/>
            <pc:sldMk cId="912005222" sldId="261"/>
            <ac:spMk id="3" creationId="{DECE02D4-61B6-958A-9741-12DDBA28F628}"/>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7DD03165-9520-4659-A529-E01039B7E766}" dt="2023-05-17T21:45:22.963" v="95"/>
              <pc2:cmMkLst xmlns:pc2="http://schemas.microsoft.com/office/powerpoint/2019/9/main/command">
                <pc:docMk/>
                <pc:sldMk cId="912005222" sldId="261"/>
                <pc2:cmMk id="{38CECA8F-4600-4C02-917A-9D25C2D6E4C0}"/>
              </pc2:cmMkLst>
            </pc226:cmChg>
            <pc226:cmChg xmlns:pc226="http://schemas.microsoft.com/office/powerpoint/2022/06/main/command" chg="del">
              <pc226:chgData name="Pamela Zotynia" userId="20f0c9d0-8e0f-4b2a-a76b-351e861b8247" providerId="ADAL" clId="{7DD03165-9520-4659-A529-E01039B7E766}" dt="2023-05-17T21:45:25.292" v="96"/>
              <pc2:cmMkLst xmlns:pc2="http://schemas.microsoft.com/office/powerpoint/2019/9/main/command">
                <pc:docMk/>
                <pc:sldMk cId="912005222" sldId="261"/>
                <pc2:cmMk id="{3FF0449D-7999-43D3-98B6-32405F8DF6BC}"/>
              </pc2:cmMkLst>
            </pc226:cmChg>
          </p:ext>
        </pc:extLst>
      </pc:sldChg>
      <pc:sldChg chg="modSp mod">
        <pc:chgData name="Pamela Zotynia" userId="20f0c9d0-8e0f-4b2a-a76b-351e861b8247" providerId="ADAL" clId="{7DD03165-9520-4659-A529-E01039B7E766}" dt="2023-05-17T21:48:50.031" v="191" actId="20577"/>
        <pc:sldMkLst>
          <pc:docMk/>
          <pc:sldMk cId="2652062360" sldId="277"/>
        </pc:sldMkLst>
        <pc:spChg chg="mod">
          <ac:chgData name="Pamela Zotynia" userId="20f0c9d0-8e0f-4b2a-a76b-351e861b8247" providerId="ADAL" clId="{7DD03165-9520-4659-A529-E01039B7E766}" dt="2023-05-17T21:48:50.031" v="191" actId="20577"/>
          <ac:spMkLst>
            <pc:docMk/>
            <pc:sldMk cId="2652062360" sldId="277"/>
            <ac:spMk id="3" creationId="{D17271EB-FDD6-4B05-9CEE-F3D7475F0EE1}"/>
          </ac:spMkLst>
        </pc:spChg>
      </pc:sldChg>
      <pc:sldChg chg="modSp mod">
        <pc:chgData name="Pamela Zotynia" userId="20f0c9d0-8e0f-4b2a-a76b-351e861b8247" providerId="ADAL" clId="{7DD03165-9520-4659-A529-E01039B7E766}" dt="2023-05-17T21:34:01.614" v="1" actId="27636"/>
        <pc:sldMkLst>
          <pc:docMk/>
          <pc:sldMk cId="2221300391" sldId="289"/>
        </pc:sldMkLst>
        <pc:spChg chg="mod">
          <ac:chgData name="Pamela Zotynia" userId="20f0c9d0-8e0f-4b2a-a76b-351e861b8247" providerId="ADAL" clId="{7DD03165-9520-4659-A529-E01039B7E766}" dt="2023-05-17T21:34:01.614" v="1" actId="27636"/>
          <ac:spMkLst>
            <pc:docMk/>
            <pc:sldMk cId="2221300391" sldId="289"/>
            <ac:spMk id="3" creationId="{6AE5B661-4AE3-459A-AD17-73A2810D6230}"/>
          </ac:spMkLst>
        </pc:spChg>
      </pc:sldChg>
      <pc:sldChg chg="modSp mod delCm">
        <pc:chgData name="Pamela Zotynia" userId="20f0c9d0-8e0f-4b2a-a76b-351e861b8247" providerId="ADAL" clId="{7DD03165-9520-4659-A529-E01039B7E766}" dt="2023-05-17T21:40:59.677" v="92" actId="20577"/>
        <pc:sldMkLst>
          <pc:docMk/>
          <pc:sldMk cId="342167151" sldId="554"/>
        </pc:sldMkLst>
        <pc:spChg chg="mod">
          <ac:chgData name="Pamela Zotynia" userId="20f0c9d0-8e0f-4b2a-a76b-351e861b8247" providerId="ADAL" clId="{7DD03165-9520-4659-A529-E01039B7E766}" dt="2023-05-17T21:40:59.677" v="92" actId="20577"/>
          <ac:spMkLst>
            <pc:docMk/>
            <pc:sldMk cId="342167151" sldId="554"/>
            <ac:spMk id="3" creationId="{D64AF27E-7A86-8AB9-3BFB-59CD817A7305}"/>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7DD03165-9520-4659-A529-E01039B7E766}" dt="2023-05-17T21:40:30.772" v="90"/>
              <pc2:cmMkLst xmlns:pc2="http://schemas.microsoft.com/office/powerpoint/2019/9/main/command">
                <pc:docMk/>
                <pc:sldMk cId="342167151" sldId="554"/>
                <pc2:cmMk id="{9F31522C-358A-4C08-ACE5-4CEEAC0BB6D8}"/>
              </pc2:cmMkLst>
            </pc226:cmChg>
          </p:ext>
        </pc:extLst>
      </pc:sldChg>
    </pc:docChg>
  </pc:docChgLst>
  <pc:docChgLst>
    <pc:chgData name="Susan Rowell" userId="S::susanr@viapa.org::0a9d9c8f-6cbb-49b0-9a55-3316ab9cbc6d" providerId="AD" clId="Web-{B9F32FD0-FA5F-1D36-4E70-82F0A938A969}"/>
    <pc:docChg chg="modSld">
      <pc:chgData name="Susan Rowell" userId="S::susanr@viapa.org::0a9d9c8f-6cbb-49b0-9a55-3316ab9cbc6d" providerId="AD" clId="Web-{B9F32FD0-FA5F-1D36-4E70-82F0A938A969}" dt="2023-05-19T03:13:34.458" v="177" actId="20577"/>
      <pc:docMkLst>
        <pc:docMk/>
      </pc:docMkLst>
      <pc:sldChg chg="modSp">
        <pc:chgData name="Susan Rowell" userId="S::susanr@viapa.org::0a9d9c8f-6cbb-49b0-9a55-3316ab9cbc6d" providerId="AD" clId="Web-{B9F32FD0-FA5F-1D36-4E70-82F0A938A969}" dt="2023-05-19T03:13:34.458" v="177" actId="20577"/>
        <pc:sldMkLst>
          <pc:docMk/>
          <pc:sldMk cId="912005222" sldId="261"/>
        </pc:sldMkLst>
        <pc:spChg chg="mod">
          <ac:chgData name="Susan Rowell" userId="S::susanr@viapa.org::0a9d9c8f-6cbb-49b0-9a55-3316ab9cbc6d" providerId="AD" clId="Web-{B9F32FD0-FA5F-1D36-4E70-82F0A938A969}" dt="2023-05-19T03:13:34.458" v="177" actId="20577"/>
          <ac:spMkLst>
            <pc:docMk/>
            <pc:sldMk cId="912005222" sldId="261"/>
            <ac:spMk id="3" creationId="{DECE02D4-61B6-958A-9741-12DDBA28F628}"/>
          </ac:spMkLst>
        </pc:spChg>
        <pc:spChg chg="mod">
          <ac:chgData name="Susan Rowell" userId="S::susanr@viapa.org::0a9d9c8f-6cbb-49b0-9a55-3316ab9cbc6d" providerId="AD" clId="Web-{B9F32FD0-FA5F-1D36-4E70-82F0A938A969}" dt="2023-05-19T03:12:41.722" v="169" actId="1076"/>
          <ac:spMkLst>
            <pc:docMk/>
            <pc:sldMk cId="912005222" sldId="261"/>
            <ac:spMk id="5" creationId="{379960CE-0A00-68D7-8D30-E9CEBF595B0F}"/>
          </ac:spMkLst>
        </pc:spChg>
      </pc:sldChg>
      <pc:sldChg chg="modSp modCm modNotes">
        <pc:chgData name="Susan Rowell" userId="S::susanr@viapa.org::0a9d9c8f-6cbb-49b0-9a55-3316ab9cbc6d" providerId="AD" clId="Web-{B9F32FD0-FA5F-1D36-4E70-82F0A938A969}" dt="2023-05-19T03:04:53.707" v="84" actId="20577"/>
        <pc:sldMkLst>
          <pc:docMk/>
          <pc:sldMk cId="4200837665" sldId="274"/>
        </pc:sldMkLst>
        <pc:spChg chg="mod">
          <ac:chgData name="Susan Rowell" userId="S::susanr@viapa.org::0a9d9c8f-6cbb-49b0-9a55-3316ab9cbc6d" providerId="AD" clId="Web-{B9F32FD0-FA5F-1D36-4E70-82F0A938A969}" dt="2023-05-19T03:04:53.707" v="84" actId="20577"/>
          <ac:spMkLst>
            <pc:docMk/>
            <pc:sldMk cId="4200837665" sldId="274"/>
            <ac:spMk id="3" creationId="{FCFC4EB7-04E0-4015-9075-D6A2BD7658BF}"/>
          </ac:spMkLst>
        </pc:spChg>
        <pc:extLst>
          <p:ext xmlns:p="http://schemas.openxmlformats.org/presentationml/2006/main" uri="{D6D511B9-2390-475A-947B-AFAB55BFBCF1}">
            <pc226:cmChg xmlns:pc226="http://schemas.microsoft.com/office/powerpoint/2022/06/main/command" chg="mod">
              <pc226:chgData name="Susan Rowell" userId="S::susanr@viapa.org::0a9d9c8f-6cbb-49b0-9a55-3316ab9cbc6d" providerId="AD" clId="Web-{B9F32FD0-FA5F-1D36-4E70-82F0A938A969}" dt="2023-05-19T03:04:51.207" v="83"/>
              <pc2:cmMkLst xmlns:pc2="http://schemas.microsoft.com/office/powerpoint/2019/9/main/command">
                <pc:docMk/>
                <pc:sldMk cId="4200837665" sldId="274"/>
                <pc2:cmMk id="{4FA1A751-3E81-4D5C-9211-CC7CC3F25924}"/>
              </pc2:cmMkLst>
            </pc226:cmChg>
            <pc226:cmChg xmlns:pc226="http://schemas.microsoft.com/office/powerpoint/2022/06/main/command" chg="mod">
              <pc226:chgData name="Susan Rowell" userId="S::susanr@viapa.org::0a9d9c8f-6cbb-49b0-9a55-3316ab9cbc6d" providerId="AD" clId="Web-{B9F32FD0-FA5F-1D36-4E70-82F0A938A969}" dt="2023-05-19T03:04:44.816" v="82"/>
              <pc2:cmMkLst xmlns:pc2="http://schemas.microsoft.com/office/powerpoint/2019/9/main/command">
                <pc:docMk/>
                <pc:sldMk cId="4200837665" sldId="274"/>
                <pc2:cmMk id="{AD94C169-A256-4D85-89C6-BE2B1AD7ACDB}"/>
              </pc2:cmMkLst>
            </pc226:cmChg>
          </p:ext>
        </pc:extLst>
      </pc:sldChg>
      <pc:sldChg chg="modSp modNotes">
        <pc:chgData name="Susan Rowell" userId="S::susanr@viapa.org::0a9d9c8f-6cbb-49b0-9a55-3316ab9cbc6d" providerId="AD" clId="Web-{B9F32FD0-FA5F-1D36-4E70-82F0A938A969}" dt="2023-05-19T03:06:05.725" v="91" actId="20577"/>
        <pc:sldMkLst>
          <pc:docMk/>
          <pc:sldMk cId="301345330" sldId="275"/>
        </pc:sldMkLst>
        <pc:spChg chg="mod">
          <ac:chgData name="Susan Rowell" userId="S::susanr@viapa.org::0a9d9c8f-6cbb-49b0-9a55-3316ab9cbc6d" providerId="AD" clId="Web-{B9F32FD0-FA5F-1D36-4E70-82F0A938A969}" dt="2023-05-19T03:06:05.725" v="91" actId="20577"/>
          <ac:spMkLst>
            <pc:docMk/>
            <pc:sldMk cId="301345330" sldId="275"/>
            <ac:spMk id="3" creationId="{3DBA6F64-185E-407F-AC45-2D21B15CDAFF}"/>
          </ac:spMkLst>
        </pc:spChg>
      </pc:sldChg>
      <pc:sldChg chg="modSp">
        <pc:chgData name="Susan Rowell" userId="S::susanr@viapa.org::0a9d9c8f-6cbb-49b0-9a55-3316ab9cbc6d" providerId="AD" clId="Web-{B9F32FD0-FA5F-1D36-4E70-82F0A938A969}" dt="2023-05-19T03:08:22.792" v="130" actId="20577"/>
        <pc:sldMkLst>
          <pc:docMk/>
          <pc:sldMk cId="2652062360" sldId="277"/>
        </pc:sldMkLst>
        <pc:spChg chg="mod">
          <ac:chgData name="Susan Rowell" userId="S::susanr@viapa.org::0a9d9c8f-6cbb-49b0-9a55-3316ab9cbc6d" providerId="AD" clId="Web-{B9F32FD0-FA5F-1D36-4E70-82F0A938A969}" dt="2023-05-19T03:08:22.792" v="130" actId="20577"/>
          <ac:spMkLst>
            <pc:docMk/>
            <pc:sldMk cId="2652062360" sldId="277"/>
            <ac:spMk id="3" creationId="{D17271EB-FDD6-4B05-9CEE-F3D7475F0EE1}"/>
          </ac:spMkLst>
        </pc:spChg>
      </pc:sldChg>
      <pc:sldChg chg="modSp modCm">
        <pc:chgData name="Susan Rowell" userId="S::susanr@viapa.org::0a9d9c8f-6cbb-49b0-9a55-3316ab9cbc6d" providerId="AD" clId="Web-{B9F32FD0-FA5F-1D36-4E70-82F0A938A969}" dt="2023-05-19T03:11:22.032" v="157" actId="20577"/>
        <pc:sldMkLst>
          <pc:docMk/>
          <pc:sldMk cId="4286428570" sldId="279"/>
        </pc:sldMkLst>
        <pc:spChg chg="mod">
          <ac:chgData name="Susan Rowell" userId="S::susanr@viapa.org::0a9d9c8f-6cbb-49b0-9a55-3316ab9cbc6d" providerId="AD" clId="Web-{B9F32FD0-FA5F-1D36-4E70-82F0A938A969}" dt="2023-05-19T03:10:16.108" v="133" actId="20577"/>
          <ac:spMkLst>
            <pc:docMk/>
            <pc:sldMk cId="4286428570" sldId="279"/>
            <ac:spMk id="2" creationId="{EE2D2F6A-29AF-4FC9-A563-3AC7AC25075A}"/>
          </ac:spMkLst>
        </pc:spChg>
        <pc:spChg chg="mod">
          <ac:chgData name="Susan Rowell" userId="S::susanr@viapa.org::0a9d9c8f-6cbb-49b0-9a55-3316ab9cbc6d" providerId="AD" clId="Web-{B9F32FD0-FA5F-1D36-4E70-82F0A938A969}" dt="2023-05-19T03:11:22.032" v="157" actId="20577"/>
          <ac:spMkLst>
            <pc:docMk/>
            <pc:sldMk cId="4286428570" sldId="279"/>
            <ac:spMk id="3" creationId="{FFD8A6A5-299B-4908-8573-C5AC5837AB6F}"/>
          </ac:spMkLst>
        </pc:spChg>
        <pc:extLst>
          <p:ext xmlns:p="http://schemas.openxmlformats.org/presentationml/2006/main" uri="{D6D511B9-2390-475A-947B-AFAB55BFBCF1}">
            <pc226:cmChg xmlns:pc226="http://schemas.microsoft.com/office/powerpoint/2022/06/main/command" chg="mod">
              <pc226:chgData name="Susan Rowell" userId="S::susanr@viapa.org::0a9d9c8f-6cbb-49b0-9a55-3316ab9cbc6d" providerId="AD" clId="Web-{B9F32FD0-FA5F-1D36-4E70-82F0A938A969}" dt="2023-05-19T03:11:19.454" v="156"/>
              <pc2:cmMkLst xmlns:pc2="http://schemas.microsoft.com/office/powerpoint/2019/9/main/command">
                <pc:docMk/>
                <pc:sldMk cId="4286428570" sldId="279"/>
                <pc2:cmMk id="{67A34134-2896-4D25-90AF-D18F385E729D}"/>
              </pc2:cmMkLst>
            </pc226:cmChg>
          </p:ext>
        </pc:extLst>
      </pc:sldChg>
    </pc:docChg>
  </pc:docChgLst>
  <pc:docChgLst>
    <pc:chgData name="Susan Rowell" userId="S::susanr@viapa.org::0a9d9c8f-6cbb-49b0-9a55-3316ab9cbc6d" providerId="AD" clId="Web-{A59599EE-2B29-C660-24EA-93EF87FDFE2D}"/>
    <pc:docChg chg="modSld">
      <pc:chgData name="Susan Rowell" userId="S::susanr@viapa.org::0a9d9c8f-6cbb-49b0-9a55-3316ab9cbc6d" providerId="AD" clId="Web-{A59599EE-2B29-C660-24EA-93EF87FDFE2D}" dt="2023-05-22T16:43:23.793" v="109"/>
      <pc:docMkLst>
        <pc:docMk/>
      </pc:docMkLst>
      <pc:sldChg chg="modSp">
        <pc:chgData name="Susan Rowell" userId="S::susanr@viapa.org::0a9d9c8f-6cbb-49b0-9a55-3316ab9cbc6d" providerId="AD" clId="Web-{A59599EE-2B29-C660-24EA-93EF87FDFE2D}" dt="2023-05-22T16:37:23.609" v="6" actId="20577"/>
        <pc:sldMkLst>
          <pc:docMk/>
          <pc:sldMk cId="301345330" sldId="275"/>
        </pc:sldMkLst>
        <pc:spChg chg="mod">
          <ac:chgData name="Susan Rowell" userId="S::susanr@viapa.org::0a9d9c8f-6cbb-49b0-9a55-3316ab9cbc6d" providerId="AD" clId="Web-{A59599EE-2B29-C660-24EA-93EF87FDFE2D}" dt="2023-05-22T16:37:23.609" v="6" actId="20577"/>
          <ac:spMkLst>
            <pc:docMk/>
            <pc:sldMk cId="301345330" sldId="275"/>
            <ac:spMk id="3" creationId="{3DBA6F64-185E-407F-AC45-2D21B15CDAFF}"/>
          </ac:spMkLst>
        </pc:spChg>
      </pc:sldChg>
      <pc:sldChg chg="modNotes">
        <pc:chgData name="Susan Rowell" userId="S::susanr@viapa.org::0a9d9c8f-6cbb-49b0-9a55-3316ab9cbc6d" providerId="AD" clId="Web-{A59599EE-2B29-C660-24EA-93EF87FDFE2D}" dt="2023-05-22T16:41:09.929" v="79"/>
        <pc:sldMkLst>
          <pc:docMk/>
          <pc:sldMk cId="855312765" sldId="276"/>
        </pc:sldMkLst>
      </pc:sldChg>
      <pc:sldChg chg="modSp">
        <pc:chgData name="Susan Rowell" userId="S::susanr@viapa.org::0a9d9c8f-6cbb-49b0-9a55-3316ab9cbc6d" providerId="AD" clId="Web-{A59599EE-2B29-C660-24EA-93EF87FDFE2D}" dt="2023-05-22T16:38:06.705" v="10" actId="20577"/>
        <pc:sldMkLst>
          <pc:docMk/>
          <pc:sldMk cId="2652062360" sldId="277"/>
        </pc:sldMkLst>
        <pc:spChg chg="mod">
          <ac:chgData name="Susan Rowell" userId="S::susanr@viapa.org::0a9d9c8f-6cbb-49b0-9a55-3316ab9cbc6d" providerId="AD" clId="Web-{A59599EE-2B29-C660-24EA-93EF87FDFE2D}" dt="2023-05-22T16:38:06.705" v="10" actId="20577"/>
          <ac:spMkLst>
            <pc:docMk/>
            <pc:sldMk cId="2652062360" sldId="277"/>
            <ac:spMk id="3" creationId="{D17271EB-FDD6-4B05-9CEE-F3D7475F0EE1}"/>
          </ac:spMkLst>
        </pc:spChg>
      </pc:sldChg>
      <pc:sldChg chg="modNotes">
        <pc:chgData name="Susan Rowell" userId="S::susanr@viapa.org::0a9d9c8f-6cbb-49b0-9a55-3316ab9cbc6d" providerId="AD" clId="Web-{A59599EE-2B29-C660-24EA-93EF87FDFE2D}" dt="2023-05-22T16:41:55.978" v="82"/>
        <pc:sldMkLst>
          <pc:docMk/>
          <pc:sldMk cId="1638764991" sldId="278"/>
        </pc:sldMkLst>
      </pc:sldChg>
      <pc:sldChg chg="modNotes">
        <pc:chgData name="Susan Rowell" userId="S::susanr@viapa.org::0a9d9c8f-6cbb-49b0-9a55-3316ab9cbc6d" providerId="AD" clId="Web-{A59599EE-2B29-C660-24EA-93EF87FDFE2D}" dt="2023-05-22T16:39:58.255" v="63"/>
        <pc:sldMkLst>
          <pc:docMk/>
          <pc:sldMk cId="2573650690" sldId="435"/>
        </pc:sldMkLst>
      </pc:sldChg>
      <pc:sldChg chg="modNotes">
        <pc:chgData name="Susan Rowell" userId="S::susanr@viapa.org::0a9d9c8f-6cbb-49b0-9a55-3316ab9cbc6d" providerId="AD" clId="Web-{A59599EE-2B29-C660-24EA-93EF87FDFE2D}" dt="2023-05-22T16:43:23.793" v="109"/>
        <pc:sldMkLst>
          <pc:docMk/>
          <pc:sldMk cId="342167151" sldId="554"/>
        </pc:sldMkLst>
      </pc:sldChg>
      <pc:sldChg chg="modNotes">
        <pc:chgData name="Susan Rowell" userId="S::susanr@viapa.org::0a9d9c8f-6cbb-49b0-9a55-3316ab9cbc6d" providerId="AD" clId="Web-{A59599EE-2B29-C660-24EA-93EF87FDFE2D}" dt="2023-05-22T16:41:31.274" v="81"/>
        <pc:sldMkLst>
          <pc:docMk/>
          <pc:sldMk cId="1515281631" sldId="557"/>
        </pc:sldMkLst>
      </pc:sldChg>
    </pc:docChg>
  </pc:docChgLst>
  <pc:docChgLst>
    <pc:chgData name="Pamela Zotynia" userId="S::pamelaz@viapa.org::20f0c9d0-8e0f-4b2a-a76b-351e861b8247" providerId="AD" clId="Web-{2B3D8502-2150-5E9A-0065-7C9F33120456}"/>
    <pc:docChg chg="modSld">
      <pc:chgData name="Pamela Zotynia" userId="S::pamelaz@viapa.org::20f0c9d0-8e0f-4b2a-a76b-351e861b8247" providerId="AD" clId="Web-{2B3D8502-2150-5E9A-0065-7C9F33120456}" dt="2023-08-22T20:00:36.678" v="0" actId="20577"/>
      <pc:docMkLst>
        <pc:docMk/>
      </pc:docMkLst>
      <pc:sldChg chg="modSp">
        <pc:chgData name="Pamela Zotynia" userId="S::pamelaz@viapa.org::20f0c9d0-8e0f-4b2a-a76b-351e861b8247" providerId="AD" clId="Web-{2B3D8502-2150-5E9A-0065-7C9F33120456}" dt="2023-08-22T20:00:36.678" v="0" actId="20577"/>
        <pc:sldMkLst>
          <pc:docMk/>
          <pc:sldMk cId="1638764991" sldId="278"/>
        </pc:sldMkLst>
        <pc:spChg chg="mod">
          <ac:chgData name="Pamela Zotynia" userId="S::pamelaz@viapa.org::20f0c9d0-8e0f-4b2a-a76b-351e861b8247" providerId="AD" clId="Web-{2B3D8502-2150-5E9A-0065-7C9F33120456}" dt="2023-08-22T20:00:36.678" v="0" actId="20577"/>
          <ac:spMkLst>
            <pc:docMk/>
            <pc:sldMk cId="1638764991" sldId="278"/>
            <ac:spMk id="3" creationId="{45DBA2FE-4FF3-4DF4-8316-314D4A68E3F7}"/>
          </ac:spMkLst>
        </pc:spChg>
      </pc:sldChg>
    </pc:docChg>
  </pc:docChgLst>
  <pc:docChgLst>
    <pc:chgData name="Susan Rowell" userId="S::susanr@viapa.org::0a9d9c8f-6cbb-49b0-9a55-3316ab9cbc6d" providerId="AD" clId="Web-{7FD8269A-D4C8-5241-1ABB-A9F37547E776}"/>
    <pc:docChg chg="modSld sldOrd">
      <pc:chgData name="Susan Rowell" userId="S::susanr@viapa.org::0a9d9c8f-6cbb-49b0-9a55-3316ab9cbc6d" providerId="AD" clId="Web-{7FD8269A-D4C8-5241-1ABB-A9F37547E776}" dt="2023-05-22T02:03:02.728" v="42"/>
      <pc:docMkLst>
        <pc:docMk/>
      </pc:docMkLst>
      <pc:sldChg chg="modNotes">
        <pc:chgData name="Susan Rowell" userId="S::susanr@viapa.org::0a9d9c8f-6cbb-49b0-9a55-3316ab9cbc6d" providerId="AD" clId="Web-{7FD8269A-D4C8-5241-1ABB-A9F37547E776}" dt="2023-05-22T02:00:21.520" v="40"/>
        <pc:sldMkLst>
          <pc:docMk/>
          <pc:sldMk cId="912005222" sldId="261"/>
        </pc:sldMkLst>
      </pc:sldChg>
      <pc:sldChg chg="modNotes">
        <pc:chgData name="Susan Rowell" userId="S::susanr@viapa.org::0a9d9c8f-6cbb-49b0-9a55-3316ab9cbc6d" providerId="AD" clId="Web-{7FD8269A-D4C8-5241-1ABB-A9F37547E776}" dt="2023-05-22T01:52:22.239" v="38"/>
        <pc:sldMkLst>
          <pc:docMk/>
          <pc:sldMk cId="4200837665" sldId="274"/>
        </pc:sldMkLst>
      </pc:sldChg>
      <pc:sldChg chg="ord">
        <pc:chgData name="Susan Rowell" userId="S::susanr@viapa.org::0a9d9c8f-6cbb-49b0-9a55-3316ab9cbc6d" providerId="AD" clId="Web-{7FD8269A-D4C8-5241-1ABB-A9F37547E776}" dt="2023-05-22T02:03:02.728" v="42"/>
        <pc:sldMkLst>
          <pc:docMk/>
          <pc:sldMk cId="4286428570" sldId="279"/>
        </pc:sldMkLst>
      </pc:sldChg>
    </pc:docChg>
  </pc:docChgLst>
  <pc:docChgLst>
    <pc:chgData name="Pamela Zotynia" userId="S::pamelaz@viapa.org::20f0c9d0-8e0f-4b2a-a76b-351e861b8247" providerId="AD" clId="Web-{6B7B9D58-40A2-1CFB-A5CD-675B110A670D}"/>
    <pc:docChg chg="modSld">
      <pc:chgData name="Pamela Zotynia" userId="S::pamelaz@viapa.org::20f0c9d0-8e0f-4b2a-a76b-351e861b8247" providerId="AD" clId="Web-{6B7B9D58-40A2-1CFB-A5CD-675B110A670D}" dt="2023-05-11T01:47:09.557" v="6" actId="20577"/>
      <pc:docMkLst>
        <pc:docMk/>
      </pc:docMkLst>
      <pc:sldChg chg="modSp">
        <pc:chgData name="Pamela Zotynia" userId="S::pamelaz@viapa.org::20f0c9d0-8e0f-4b2a-a76b-351e861b8247" providerId="AD" clId="Web-{6B7B9D58-40A2-1CFB-A5CD-675B110A670D}" dt="2023-05-11T01:47:09.557" v="6" actId="20577"/>
        <pc:sldMkLst>
          <pc:docMk/>
          <pc:sldMk cId="3459287347" sldId="283"/>
        </pc:sldMkLst>
        <pc:spChg chg="mod">
          <ac:chgData name="Pamela Zotynia" userId="S::pamelaz@viapa.org::20f0c9d0-8e0f-4b2a-a76b-351e861b8247" providerId="AD" clId="Web-{6B7B9D58-40A2-1CFB-A5CD-675B110A670D}" dt="2023-05-11T01:47:09.557" v="6" actId="20577"/>
          <ac:spMkLst>
            <pc:docMk/>
            <pc:sldMk cId="3459287347" sldId="283"/>
            <ac:spMk id="3" creationId="{BC7AB75B-A338-4F79-B26C-4D2412109EB0}"/>
          </ac:spMkLst>
        </pc:spChg>
      </pc:sldChg>
    </pc:docChg>
  </pc:docChgLst>
  <pc:docChgLst>
    <pc:chgData name="Pamela Zotynia" userId="S::pamelaz@viapa.org::20f0c9d0-8e0f-4b2a-a76b-351e861b8247" providerId="AD" clId="Web-{6627BA33-F8C9-A096-7701-A98BF29751BE}"/>
    <pc:docChg chg="mod delSld modSld">
      <pc:chgData name="Pamela Zotynia" userId="S::pamelaz@viapa.org::20f0c9d0-8e0f-4b2a-a76b-351e861b8247" providerId="AD" clId="Web-{6627BA33-F8C9-A096-7701-A98BF29751BE}" dt="2023-05-12T21:23:15.498" v="103" actId="20577"/>
      <pc:docMkLst>
        <pc:docMk/>
      </pc:docMkLst>
      <pc:sldChg chg="modSp">
        <pc:chgData name="Pamela Zotynia" userId="S::pamelaz@viapa.org::20f0c9d0-8e0f-4b2a-a76b-351e861b8247" providerId="AD" clId="Web-{6627BA33-F8C9-A096-7701-A98BF29751BE}" dt="2023-05-12T21:23:15.498" v="103" actId="20577"/>
        <pc:sldMkLst>
          <pc:docMk/>
          <pc:sldMk cId="4286428570" sldId="279"/>
        </pc:sldMkLst>
        <pc:spChg chg="mod">
          <ac:chgData name="Pamela Zotynia" userId="S::pamelaz@viapa.org::20f0c9d0-8e0f-4b2a-a76b-351e861b8247" providerId="AD" clId="Web-{6627BA33-F8C9-A096-7701-A98BF29751BE}" dt="2023-05-12T21:23:15.498" v="103" actId="20577"/>
          <ac:spMkLst>
            <pc:docMk/>
            <pc:sldMk cId="4286428570" sldId="279"/>
            <ac:spMk id="2" creationId="{EE2D2F6A-29AF-4FC9-A563-3AC7AC25075A}"/>
          </ac:spMkLst>
        </pc:spChg>
      </pc:sldChg>
      <pc:sldChg chg="modCm">
        <pc:chgData name="Pamela Zotynia" userId="S::pamelaz@viapa.org::20f0c9d0-8e0f-4b2a-a76b-351e861b8247" providerId="AD" clId="Web-{6627BA33-F8C9-A096-7701-A98BF29751BE}" dt="2023-05-12T21:16:31.138" v="34"/>
        <pc:sldMkLst>
          <pc:docMk/>
          <pc:sldMk cId="3459287347" sldId="283"/>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6627BA33-F8C9-A096-7701-A98BF29751BE}" dt="2023-05-12T21:16:31.138" v="34"/>
              <pc2:cmMkLst xmlns:pc2="http://schemas.microsoft.com/office/powerpoint/2019/9/main/command">
                <pc:docMk/>
                <pc:sldMk cId="3459287347" sldId="283"/>
                <pc2:cmMk id="{9EA82937-1329-4FF9-872B-E88BD633DDA5}"/>
              </pc2:cmMkLst>
              <pc226:cmRplyChg chg="add">
                <pc226:chgData name="Pamela Zotynia" userId="S::pamelaz@viapa.org::20f0c9d0-8e0f-4b2a-a76b-351e861b8247" providerId="AD" clId="Web-{6627BA33-F8C9-A096-7701-A98BF29751BE}" dt="2023-05-12T21:16:31.138" v="34"/>
                <pc2:cmRplyMkLst xmlns:pc2="http://schemas.microsoft.com/office/powerpoint/2019/9/main/command">
                  <pc:docMk/>
                  <pc:sldMk cId="3459287347" sldId="283"/>
                  <pc2:cmMk id="{9EA82937-1329-4FF9-872B-E88BD633DDA5}"/>
                  <pc2:cmRplyMk id="{FBA11889-2355-4AEA-BCA4-4F361FE7ACF9}"/>
                </pc2:cmRplyMkLst>
              </pc226:cmRplyChg>
            </pc226:cmChg>
          </p:ext>
        </pc:extLst>
      </pc:sldChg>
      <pc:sldChg chg="modSp">
        <pc:chgData name="Pamela Zotynia" userId="S::pamelaz@viapa.org::20f0c9d0-8e0f-4b2a-a76b-351e861b8247" providerId="AD" clId="Web-{6627BA33-F8C9-A096-7701-A98BF29751BE}" dt="2023-05-12T21:17:45.938" v="68" actId="20577"/>
        <pc:sldMkLst>
          <pc:docMk/>
          <pc:sldMk cId="2221300391" sldId="289"/>
        </pc:sldMkLst>
        <pc:spChg chg="mod">
          <ac:chgData name="Pamela Zotynia" userId="S::pamelaz@viapa.org::20f0c9d0-8e0f-4b2a-a76b-351e861b8247" providerId="AD" clId="Web-{6627BA33-F8C9-A096-7701-A98BF29751BE}" dt="2023-05-12T21:17:45.938" v="68" actId="20577"/>
          <ac:spMkLst>
            <pc:docMk/>
            <pc:sldMk cId="2221300391" sldId="289"/>
            <ac:spMk id="2" creationId="{B6A23081-B937-4ED0-8249-28A65D77AB91}"/>
          </ac:spMkLst>
        </pc:spChg>
      </pc:sldChg>
      <pc:sldChg chg="modCm">
        <pc:chgData name="Pamela Zotynia" userId="S::pamelaz@viapa.org::20f0c9d0-8e0f-4b2a-a76b-351e861b8247" providerId="AD" clId="Web-{6627BA33-F8C9-A096-7701-A98BF29751BE}" dt="2023-05-12T21:14:50.900" v="33"/>
        <pc:sldMkLst>
          <pc:docMk/>
          <pc:sldMk cId="1515281631" sldId="557"/>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6627BA33-F8C9-A096-7701-A98BF29751BE}" dt="2023-05-12T21:14:50.900" v="33"/>
              <pc2:cmMkLst xmlns:pc2="http://schemas.microsoft.com/office/powerpoint/2019/9/main/command">
                <pc:docMk/>
                <pc:sldMk cId="1515281631" sldId="557"/>
                <pc2:cmMk id="{6A733736-4A5E-4A72-86BD-1A34581C1AB5}"/>
              </pc2:cmMkLst>
              <pc226:cmRplyChg chg="add">
                <pc226:chgData name="Pamela Zotynia" userId="S::pamelaz@viapa.org::20f0c9d0-8e0f-4b2a-a76b-351e861b8247" providerId="AD" clId="Web-{6627BA33-F8C9-A096-7701-A98BF29751BE}" dt="2023-05-12T21:14:50.900" v="33"/>
                <pc2:cmRplyMkLst xmlns:pc2="http://schemas.microsoft.com/office/powerpoint/2019/9/main/command">
                  <pc:docMk/>
                  <pc:sldMk cId="1515281631" sldId="557"/>
                  <pc2:cmMk id="{6A733736-4A5E-4A72-86BD-1A34581C1AB5}"/>
                  <pc2:cmRplyMk id="{31F629C6-D83F-44C6-BEDA-AE1BB242BE6A}"/>
                </pc2:cmRplyMkLst>
              </pc226:cmRplyChg>
            </pc226:cmChg>
          </p:ext>
        </pc:extLst>
      </pc:sldChg>
      <pc:sldChg chg="modSp del">
        <pc:chgData name="Pamela Zotynia" userId="S::pamelaz@viapa.org::20f0c9d0-8e0f-4b2a-a76b-351e861b8247" providerId="AD" clId="Web-{6627BA33-F8C9-A096-7701-A98BF29751BE}" dt="2023-05-12T21:12:05.252" v="31"/>
        <pc:sldMkLst>
          <pc:docMk/>
          <pc:sldMk cId="4018043493" sldId="562"/>
        </pc:sldMkLst>
        <pc:spChg chg="mod">
          <ac:chgData name="Pamela Zotynia" userId="S::pamelaz@viapa.org::20f0c9d0-8e0f-4b2a-a76b-351e861b8247" providerId="AD" clId="Web-{6627BA33-F8C9-A096-7701-A98BF29751BE}" dt="2023-05-12T21:11:08.453" v="30" actId="14100"/>
          <ac:spMkLst>
            <pc:docMk/>
            <pc:sldMk cId="4018043493" sldId="562"/>
            <ac:spMk id="2" creationId="{697FF96D-4394-4148-809D-57364E31F167}"/>
          </ac:spMkLst>
        </pc:spChg>
      </pc:sldChg>
    </pc:docChg>
  </pc:docChgLst>
  <pc:docChgLst>
    <pc:chgData name="Pamela Zotynia" userId="S::pamelaz@viapa.org::20f0c9d0-8e0f-4b2a-a76b-351e861b8247" providerId="AD" clId="Web-{618B19FA-C913-903B-2158-E3B7BEE49ACD}"/>
    <pc:docChg chg="delSld modSld">
      <pc:chgData name="Pamela Zotynia" userId="S::pamelaz@viapa.org::20f0c9d0-8e0f-4b2a-a76b-351e861b8247" providerId="AD" clId="Web-{618B19FA-C913-903B-2158-E3B7BEE49ACD}" dt="2023-05-17T21:31:51.092" v="328"/>
      <pc:docMkLst>
        <pc:docMk/>
      </pc:docMkLst>
      <pc:sldChg chg="modSp">
        <pc:chgData name="Pamela Zotynia" userId="S::pamelaz@viapa.org::20f0c9d0-8e0f-4b2a-a76b-351e861b8247" providerId="AD" clId="Web-{618B19FA-C913-903B-2158-E3B7BEE49ACD}" dt="2023-05-17T17:57:14.489" v="0" actId="20577"/>
        <pc:sldMkLst>
          <pc:docMk/>
          <pc:sldMk cId="4200837665" sldId="274"/>
        </pc:sldMkLst>
        <pc:spChg chg="mod">
          <ac:chgData name="Pamela Zotynia" userId="S::pamelaz@viapa.org::20f0c9d0-8e0f-4b2a-a76b-351e861b8247" providerId="AD" clId="Web-{618B19FA-C913-903B-2158-E3B7BEE49ACD}" dt="2023-05-17T17:57:14.489" v="0" actId="20577"/>
          <ac:spMkLst>
            <pc:docMk/>
            <pc:sldMk cId="4200837665" sldId="274"/>
            <ac:spMk id="3" creationId="{FCFC4EB7-04E0-4015-9075-D6A2BD7658BF}"/>
          </ac:spMkLst>
        </pc:spChg>
      </pc:sldChg>
      <pc:sldChg chg="modSp">
        <pc:chgData name="Pamela Zotynia" userId="S::pamelaz@viapa.org::20f0c9d0-8e0f-4b2a-a76b-351e861b8247" providerId="AD" clId="Web-{618B19FA-C913-903B-2158-E3B7BEE49ACD}" dt="2023-05-17T21:17:44.874" v="87" actId="14100"/>
        <pc:sldMkLst>
          <pc:docMk/>
          <pc:sldMk cId="855312765" sldId="276"/>
        </pc:sldMkLst>
        <pc:spChg chg="mod">
          <ac:chgData name="Pamela Zotynia" userId="S::pamelaz@viapa.org::20f0c9d0-8e0f-4b2a-a76b-351e861b8247" providerId="AD" clId="Web-{618B19FA-C913-903B-2158-E3B7BEE49ACD}" dt="2023-05-17T21:17:44.874" v="87" actId="14100"/>
          <ac:spMkLst>
            <pc:docMk/>
            <pc:sldMk cId="855312765" sldId="276"/>
            <ac:spMk id="3" creationId="{BD6F099C-502D-49A2-80DD-2EC2CE5AD861}"/>
          </ac:spMkLst>
        </pc:spChg>
      </pc:sldChg>
      <pc:sldChg chg="del">
        <pc:chgData name="Pamela Zotynia" userId="S::pamelaz@viapa.org::20f0c9d0-8e0f-4b2a-a76b-351e861b8247" providerId="AD" clId="Web-{618B19FA-C913-903B-2158-E3B7BEE49ACD}" dt="2023-05-17T21:31:51.092" v="328"/>
        <pc:sldMkLst>
          <pc:docMk/>
          <pc:sldMk cId="3459287347" sldId="283"/>
        </pc:sldMkLst>
      </pc:sldChg>
      <pc:sldChg chg="modSp delCm modCm modNotes">
        <pc:chgData name="Pamela Zotynia" userId="S::pamelaz@viapa.org::20f0c9d0-8e0f-4b2a-a76b-351e861b8247" providerId="AD" clId="Web-{618B19FA-C913-903B-2158-E3B7BEE49ACD}" dt="2023-05-17T21:27:02.957" v="279" actId="20577"/>
        <pc:sldMkLst>
          <pc:docMk/>
          <pc:sldMk cId="2645636137" sldId="287"/>
        </pc:sldMkLst>
        <pc:spChg chg="mod">
          <ac:chgData name="Pamela Zotynia" userId="S::pamelaz@viapa.org::20f0c9d0-8e0f-4b2a-a76b-351e861b8247" providerId="AD" clId="Web-{618B19FA-C913-903B-2158-E3B7BEE49ACD}" dt="2023-05-17T21:27:02.957" v="279" actId="20577"/>
          <ac:spMkLst>
            <pc:docMk/>
            <pc:sldMk cId="2645636137" sldId="287"/>
            <ac:spMk id="3" creationId="{3F94EC3E-33F7-4D5D-8252-3FB79D096E3E}"/>
          </ac:spMkLst>
        </pc:spChg>
        <pc:extLst>
          <p:ext xmlns:p="http://schemas.openxmlformats.org/presentationml/2006/main" uri="{D6D511B9-2390-475A-947B-AFAB55BFBCF1}">
            <pc226:cmChg xmlns:pc226="http://schemas.microsoft.com/office/powerpoint/2022/06/main/command" chg="del mod">
              <pc226:chgData name="Pamela Zotynia" userId="S::pamelaz@viapa.org::20f0c9d0-8e0f-4b2a-a76b-351e861b8247" providerId="AD" clId="Web-{618B19FA-C913-903B-2158-E3B7BEE49ACD}" dt="2023-05-17T21:24:03.263" v="201"/>
              <pc2:cmMkLst xmlns:pc2="http://schemas.microsoft.com/office/powerpoint/2019/9/main/command">
                <pc:docMk/>
                <pc:sldMk cId="2645636137" sldId="287"/>
                <pc2:cmMk id="{B9B6B633-E005-4482-9DCA-E021C79B4523}"/>
              </pc2:cmMkLst>
            </pc226:cmChg>
            <pc226:cmChg xmlns:pc226="http://schemas.microsoft.com/office/powerpoint/2022/06/main/command" chg="del mod">
              <pc226:chgData name="Pamela Zotynia" userId="S::pamelaz@viapa.org::20f0c9d0-8e0f-4b2a-a76b-351e861b8247" providerId="AD" clId="Web-{618B19FA-C913-903B-2158-E3B7BEE49ACD}" dt="2023-05-17T21:24:48.702" v="227"/>
              <pc2:cmMkLst xmlns:pc2="http://schemas.microsoft.com/office/powerpoint/2019/9/main/command">
                <pc:docMk/>
                <pc:sldMk cId="2645636137" sldId="287"/>
                <pc2:cmMk id="{6093CEAD-40CB-411D-86D8-9ADAF4CCA4CA}"/>
              </pc2:cmMkLst>
            </pc226:cmChg>
          </p:ext>
        </pc:extLst>
      </pc:sldChg>
      <pc:sldChg chg="modSp delCm">
        <pc:chgData name="Pamela Zotynia" userId="S::pamelaz@viapa.org::20f0c9d0-8e0f-4b2a-a76b-351e861b8247" providerId="AD" clId="Web-{618B19FA-C913-903B-2158-E3B7BEE49ACD}" dt="2023-05-17T21:15:58.370" v="81" actId="20577"/>
        <pc:sldMkLst>
          <pc:docMk/>
          <pc:sldMk cId="2573650690" sldId="435"/>
        </pc:sldMkLst>
        <pc:spChg chg="mod">
          <ac:chgData name="Pamela Zotynia" userId="S::pamelaz@viapa.org::20f0c9d0-8e0f-4b2a-a76b-351e861b8247" providerId="AD" clId="Web-{618B19FA-C913-903B-2158-E3B7BEE49ACD}" dt="2023-05-17T21:15:58.370" v="81" actId="20577"/>
          <ac:spMkLst>
            <pc:docMk/>
            <pc:sldMk cId="2573650690" sldId="435"/>
            <ac:spMk id="3" creationId="{F95949EA-452D-4016-95D0-3147104A68B7}"/>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618B19FA-C913-903B-2158-E3B7BEE49ACD}" dt="2023-05-17T19:50:14.172" v="36"/>
              <pc2:cmMkLst xmlns:pc2="http://schemas.microsoft.com/office/powerpoint/2019/9/main/command">
                <pc:docMk/>
                <pc:sldMk cId="2573650690" sldId="435"/>
                <pc2:cmMk id="{11E00A56-959F-4F70-8B61-B10F2F57B452}"/>
              </pc2:cmMkLst>
            </pc226:cmChg>
            <pc226:cmChg xmlns:pc226="http://schemas.microsoft.com/office/powerpoint/2022/06/main/command" chg="del">
              <pc226:chgData name="Pamela Zotynia" userId="S::pamelaz@viapa.org::20f0c9d0-8e0f-4b2a-a76b-351e861b8247" providerId="AD" clId="Web-{618B19FA-C913-903B-2158-E3B7BEE49ACD}" dt="2023-05-17T19:49:09.357" v="35"/>
              <pc2:cmMkLst xmlns:pc2="http://schemas.microsoft.com/office/powerpoint/2019/9/main/command">
                <pc:docMk/>
                <pc:sldMk cId="2573650690" sldId="435"/>
                <pc2:cmMk id="{B06247D3-2130-4093-97EB-B7C3A46FE2A1}"/>
              </pc2:cmMkLst>
            </pc226:cmChg>
          </p:ext>
        </pc:extLst>
      </pc:sldChg>
      <pc:sldChg chg="modSp">
        <pc:chgData name="Pamela Zotynia" userId="S::pamelaz@viapa.org::20f0c9d0-8e0f-4b2a-a76b-351e861b8247" providerId="AD" clId="Web-{618B19FA-C913-903B-2158-E3B7BEE49ACD}" dt="2023-05-17T21:16:06.449" v="82" actId="20577"/>
        <pc:sldMkLst>
          <pc:docMk/>
          <pc:sldMk cId="1359770998" sldId="548"/>
        </pc:sldMkLst>
        <pc:spChg chg="mod">
          <ac:chgData name="Pamela Zotynia" userId="S::pamelaz@viapa.org::20f0c9d0-8e0f-4b2a-a76b-351e861b8247" providerId="AD" clId="Web-{618B19FA-C913-903B-2158-E3B7BEE49ACD}" dt="2023-05-17T21:16:06.449" v="82" actId="20577"/>
          <ac:spMkLst>
            <pc:docMk/>
            <pc:sldMk cId="1359770998" sldId="548"/>
            <ac:spMk id="3" creationId="{3791ADD5-C2BB-26D0-C892-27733D9AE762}"/>
          </ac:spMkLst>
        </pc:spChg>
      </pc:sldChg>
      <pc:sldChg chg="modSp delCm modCm">
        <pc:chgData name="Pamela Zotynia" userId="S::pamelaz@viapa.org::20f0c9d0-8e0f-4b2a-a76b-351e861b8247" providerId="AD" clId="Web-{618B19FA-C913-903B-2158-E3B7BEE49ACD}" dt="2023-05-17T21:31:16.075" v="327"/>
        <pc:sldMkLst>
          <pc:docMk/>
          <pc:sldMk cId="1515281631" sldId="557"/>
        </pc:sldMkLst>
        <pc:spChg chg="mod">
          <ac:chgData name="Pamela Zotynia" userId="S::pamelaz@viapa.org::20f0c9d0-8e0f-4b2a-a76b-351e861b8247" providerId="AD" clId="Web-{618B19FA-C913-903B-2158-E3B7BEE49ACD}" dt="2023-05-17T21:30:17.058" v="325" actId="20577"/>
          <ac:spMkLst>
            <pc:docMk/>
            <pc:sldMk cId="1515281631" sldId="557"/>
            <ac:spMk id="3" creationId="{D0ABB034-BE58-1438-D4D7-BF783D47FD60}"/>
          </ac:spMkLst>
        </pc:spChg>
        <pc:extLst>
          <p:ext xmlns:p="http://schemas.openxmlformats.org/presentationml/2006/main" uri="{D6D511B9-2390-475A-947B-AFAB55BFBCF1}">
            <pc226:cmChg xmlns:pc226="http://schemas.microsoft.com/office/powerpoint/2022/06/main/command" chg="del mod">
              <pc226:chgData name="Pamela Zotynia" userId="S::pamelaz@viapa.org::20f0c9d0-8e0f-4b2a-a76b-351e861b8247" providerId="AD" clId="Web-{618B19FA-C913-903B-2158-E3B7BEE49ACD}" dt="2023-05-17T21:31:16.075" v="327"/>
              <pc2:cmMkLst xmlns:pc2="http://schemas.microsoft.com/office/powerpoint/2019/9/main/command">
                <pc:docMk/>
                <pc:sldMk cId="1515281631" sldId="557"/>
                <pc2:cmMk id="{6A733736-4A5E-4A72-86BD-1A34581C1AB5}"/>
              </pc2:cmMkLst>
            </pc226:cmChg>
          </p:ext>
        </pc:extLst>
      </pc:sldChg>
    </pc:docChg>
  </pc:docChgLst>
  <pc:docChgLst>
    <pc:chgData name="Amber Borreli" userId="S::amberb@viapa.org::dbcd5fb5-f393-4105-820b-bbbe3261c7dd" providerId="AD" clId="Web-{A6A4E331-57EF-075F-1272-82D1F774D248}"/>
    <pc:docChg chg="mod modSld">
      <pc:chgData name="Amber Borreli" userId="S::amberb@viapa.org::dbcd5fb5-f393-4105-820b-bbbe3261c7dd" providerId="AD" clId="Web-{A6A4E331-57EF-075F-1272-82D1F774D248}" dt="2023-05-19T12:40:02.096" v="161"/>
      <pc:docMkLst>
        <pc:docMk/>
      </pc:docMkLst>
      <pc:sldChg chg="modSp modCm">
        <pc:chgData name="Amber Borreli" userId="S::amberb@viapa.org::dbcd5fb5-f393-4105-820b-bbbe3261c7dd" providerId="AD" clId="Web-{A6A4E331-57EF-075F-1272-82D1F774D248}" dt="2023-05-19T12:39:54.080" v="160"/>
        <pc:sldMkLst>
          <pc:docMk/>
          <pc:sldMk cId="2573650690" sldId="435"/>
        </pc:sldMkLst>
        <pc:spChg chg="mod">
          <ac:chgData name="Amber Borreli" userId="S::amberb@viapa.org::dbcd5fb5-f393-4105-820b-bbbe3261c7dd" providerId="AD" clId="Web-{A6A4E331-57EF-075F-1272-82D1F774D248}" dt="2023-05-19T12:36:53.541" v="12" actId="20577"/>
          <ac:spMkLst>
            <pc:docMk/>
            <pc:sldMk cId="2573650690" sldId="435"/>
            <ac:spMk id="3" creationId="{F95949EA-452D-4016-95D0-3147104A68B7}"/>
          </ac:spMkLst>
        </pc:spChg>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A6A4E331-57EF-075F-1272-82D1F774D248}" dt="2023-05-19T12:39:54.080" v="160"/>
              <pc2:cmMkLst xmlns:pc2="http://schemas.microsoft.com/office/powerpoint/2019/9/main/command">
                <pc:docMk/>
                <pc:sldMk cId="2573650690" sldId="435"/>
                <pc2:cmMk id="{F1048D6A-DC28-4180-B8DF-EB29D971B26D}"/>
              </pc2:cmMkLst>
              <pc226:cmRplyChg chg="add">
                <pc226:chgData name="Amber Borreli" userId="S::amberb@viapa.org::dbcd5fb5-f393-4105-820b-bbbe3261c7dd" providerId="AD" clId="Web-{A6A4E331-57EF-075F-1272-82D1F774D248}" dt="2023-05-19T12:39:54.080" v="160"/>
                <pc2:cmRplyMkLst xmlns:pc2="http://schemas.microsoft.com/office/powerpoint/2019/9/main/command">
                  <pc:docMk/>
                  <pc:sldMk cId="2573650690" sldId="435"/>
                  <pc2:cmMk id="{F1048D6A-DC28-4180-B8DF-EB29D971B26D}"/>
                  <pc2:cmRplyMk id="{9106D4A7-AEBB-4D6A-AF40-C3719ACCDCF4}"/>
                </pc2:cmRplyMkLst>
              </pc226:cmRplyChg>
            </pc226:cmChg>
          </p:ext>
        </pc:extLst>
      </pc:sldChg>
      <pc:sldChg chg="modSp modCm">
        <pc:chgData name="Amber Borreli" userId="S::amberb@viapa.org::dbcd5fb5-f393-4105-820b-bbbe3261c7dd" providerId="AD" clId="Web-{A6A4E331-57EF-075F-1272-82D1F774D248}" dt="2023-05-19T12:40:02.096" v="161"/>
        <pc:sldMkLst>
          <pc:docMk/>
          <pc:sldMk cId="1359770998" sldId="548"/>
        </pc:sldMkLst>
        <pc:spChg chg="mod">
          <ac:chgData name="Amber Borreli" userId="S::amberb@viapa.org::dbcd5fb5-f393-4105-820b-bbbe3261c7dd" providerId="AD" clId="Web-{A6A4E331-57EF-075F-1272-82D1F774D248}" dt="2023-05-19T12:39:40.455" v="158" actId="20577"/>
          <ac:spMkLst>
            <pc:docMk/>
            <pc:sldMk cId="1359770998" sldId="548"/>
            <ac:spMk id="3" creationId="{3791ADD5-C2BB-26D0-C892-27733D9AE762}"/>
          </ac:spMkLst>
        </pc:spChg>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A6A4E331-57EF-075F-1272-82D1F774D248}" dt="2023-05-19T12:40:02.096" v="161"/>
              <pc2:cmMkLst xmlns:pc2="http://schemas.microsoft.com/office/powerpoint/2019/9/main/command">
                <pc:docMk/>
                <pc:sldMk cId="1359770998" sldId="548"/>
                <pc2:cmMk id="{7EE6021C-C768-464B-9A68-A60DCD950419}"/>
              </pc2:cmMkLst>
              <pc226:cmRplyChg chg="add">
                <pc226:chgData name="Amber Borreli" userId="S::amberb@viapa.org::dbcd5fb5-f393-4105-820b-bbbe3261c7dd" providerId="AD" clId="Web-{A6A4E331-57EF-075F-1272-82D1F774D248}" dt="2023-05-19T12:40:02.096" v="161"/>
                <pc2:cmRplyMkLst xmlns:pc2="http://schemas.microsoft.com/office/powerpoint/2019/9/main/command">
                  <pc:docMk/>
                  <pc:sldMk cId="1359770998" sldId="548"/>
                  <pc2:cmMk id="{7EE6021C-C768-464B-9A68-A60DCD950419}"/>
                  <pc2:cmRplyMk id="{07AFEEC1-4A64-49F7-B59D-EE112C7CED85}"/>
                </pc2:cmRplyMkLst>
              </pc226:cmRplyChg>
            </pc226:cmChg>
          </p:ext>
        </pc:extLst>
      </pc:sldChg>
    </pc:docChg>
  </pc:docChgLst>
  <pc:docChgLst>
    <pc:chgData name="Pamela Zotynia" userId="748f0389e04eecbe" providerId="LiveId" clId="{05FF567C-645C-494A-8349-4A627F11D2D5}"/>
    <pc:docChg chg="modSld">
      <pc:chgData name="Pamela Zotynia" userId="748f0389e04eecbe" providerId="LiveId" clId="{05FF567C-645C-494A-8349-4A627F11D2D5}" dt="2023-07-27T16:18:42.235" v="11" actId="20577"/>
      <pc:docMkLst>
        <pc:docMk/>
      </pc:docMkLst>
      <pc:sldChg chg="modNotesTx">
        <pc:chgData name="Pamela Zotynia" userId="748f0389e04eecbe" providerId="LiveId" clId="{05FF567C-645C-494A-8349-4A627F11D2D5}" dt="2023-07-27T16:18:42.235" v="11" actId="20577"/>
        <pc:sldMkLst>
          <pc:docMk/>
          <pc:sldMk cId="912005222" sldId="261"/>
        </pc:sldMkLst>
      </pc:sldChg>
      <pc:sldChg chg="modNotesTx">
        <pc:chgData name="Pamela Zotynia" userId="748f0389e04eecbe" providerId="LiveId" clId="{05FF567C-645C-494A-8349-4A627F11D2D5}" dt="2023-07-27T16:17:13.125" v="0" actId="20577"/>
        <pc:sldMkLst>
          <pc:docMk/>
          <pc:sldMk cId="4200837665" sldId="274"/>
        </pc:sldMkLst>
      </pc:sldChg>
      <pc:sldChg chg="modNotesTx">
        <pc:chgData name="Pamela Zotynia" userId="748f0389e04eecbe" providerId="LiveId" clId="{05FF567C-645C-494A-8349-4A627F11D2D5}" dt="2023-07-27T16:17:29.529" v="1" actId="20577"/>
        <pc:sldMkLst>
          <pc:docMk/>
          <pc:sldMk cId="301345330" sldId="275"/>
        </pc:sldMkLst>
      </pc:sldChg>
      <pc:sldChg chg="modNotesTx">
        <pc:chgData name="Pamela Zotynia" userId="748f0389e04eecbe" providerId="LiveId" clId="{05FF567C-645C-494A-8349-4A627F11D2D5}" dt="2023-07-27T16:17:50.722" v="4" actId="20577"/>
        <pc:sldMkLst>
          <pc:docMk/>
          <pc:sldMk cId="855312765" sldId="276"/>
        </pc:sldMkLst>
      </pc:sldChg>
      <pc:sldChg chg="modNotesTx">
        <pc:chgData name="Pamela Zotynia" userId="748f0389e04eecbe" providerId="LiveId" clId="{05FF567C-645C-494A-8349-4A627F11D2D5}" dt="2023-07-27T16:17:36.260" v="2" actId="20577"/>
        <pc:sldMkLst>
          <pc:docMk/>
          <pc:sldMk cId="2652062360" sldId="277"/>
        </pc:sldMkLst>
      </pc:sldChg>
      <pc:sldChg chg="modNotesTx">
        <pc:chgData name="Pamela Zotynia" userId="748f0389e04eecbe" providerId="LiveId" clId="{05FF567C-645C-494A-8349-4A627F11D2D5}" dt="2023-07-27T16:18:18.353" v="8" actId="20577"/>
        <pc:sldMkLst>
          <pc:docMk/>
          <pc:sldMk cId="1638764991" sldId="278"/>
        </pc:sldMkLst>
      </pc:sldChg>
      <pc:sldChg chg="modNotesTx">
        <pc:chgData name="Pamela Zotynia" userId="748f0389e04eecbe" providerId="LiveId" clId="{05FF567C-645C-494A-8349-4A627F11D2D5}" dt="2023-07-27T16:18:34.620" v="10" actId="20577"/>
        <pc:sldMkLst>
          <pc:docMk/>
          <pc:sldMk cId="4286428570" sldId="279"/>
        </pc:sldMkLst>
      </pc:sldChg>
      <pc:sldChg chg="modNotesTx">
        <pc:chgData name="Pamela Zotynia" userId="748f0389e04eecbe" providerId="LiveId" clId="{05FF567C-645C-494A-8349-4A627F11D2D5}" dt="2023-07-27T16:17:56.592" v="5" actId="20577"/>
        <pc:sldMkLst>
          <pc:docMk/>
          <pc:sldMk cId="2645636137" sldId="287"/>
        </pc:sldMkLst>
      </pc:sldChg>
      <pc:sldChg chg="modNotesTx">
        <pc:chgData name="Pamela Zotynia" userId="748f0389e04eecbe" providerId="LiveId" clId="{05FF567C-645C-494A-8349-4A627F11D2D5}" dt="2023-07-27T16:18:11.280" v="7" actId="20577"/>
        <pc:sldMkLst>
          <pc:docMk/>
          <pc:sldMk cId="2221300391" sldId="289"/>
        </pc:sldMkLst>
      </pc:sldChg>
      <pc:sldChg chg="modNotesTx">
        <pc:chgData name="Pamela Zotynia" userId="748f0389e04eecbe" providerId="LiveId" clId="{05FF567C-645C-494A-8349-4A627F11D2D5}" dt="2023-07-27T16:17:41.504" v="3" actId="20577"/>
        <pc:sldMkLst>
          <pc:docMk/>
          <pc:sldMk cId="2573650690" sldId="435"/>
        </pc:sldMkLst>
      </pc:sldChg>
      <pc:sldChg chg="modNotesTx">
        <pc:chgData name="Pamela Zotynia" userId="748f0389e04eecbe" providerId="LiveId" clId="{05FF567C-645C-494A-8349-4A627F11D2D5}" dt="2023-07-27T16:18:26.014" v="9" actId="20577"/>
        <pc:sldMkLst>
          <pc:docMk/>
          <pc:sldMk cId="342167151" sldId="554"/>
        </pc:sldMkLst>
      </pc:sldChg>
      <pc:sldChg chg="modNotesTx">
        <pc:chgData name="Pamela Zotynia" userId="748f0389e04eecbe" providerId="LiveId" clId="{05FF567C-645C-494A-8349-4A627F11D2D5}" dt="2023-07-27T16:18:02.188" v="6" actId="20577"/>
        <pc:sldMkLst>
          <pc:docMk/>
          <pc:sldMk cId="1515281631" sldId="557"/>
        </pc:sldMkLst>
      </pc:sldChg>
    </pc:docChg>
  </pc:docChgLst>
  <pc:docChgLst>
    <pc:chgData name="Pamela Zotynia" userId="S::pamelaz@viapa.org::20f0c9d0-8e0f-4b2a-a76b-351e861b8247" providerId="AD" clId="Web-{596A03B1-0EDD-5320-A7DD-DBD6708F1076}"/>
    <pc:docChg chg="modSld">
      <pc:chgData name="Pamela Zotynia" userId="S::pamelaz@viapa.org::20f0c9d0-8e0f-4b2a-a76b-351e861b8247" providerId="AD" clId="Web-{596A03B1-0EDD-5320-A7DD-DBD6708F1076}" dt="2023-05-20T18:16:38.234" v="115" actId="14100"/>
      <pc:docMkLst>
        <pc:docMk/>
      </pc:docMkLst>
      <pc:sldChg chg="modSp">
        <pc:chgData name="Pamela Zotynia" userId="S::pamelaz@viapa.org::20f0c9d0-8e0f-4b2a-a76b-351e861b8247" providerId="AD" clId="Web-{596A03B1-0EDD-5320-A7DD-DBD6708F1076}" dt="2023-05-20T18:16:38.234" v="115" actId="14100"/>
        <pc:sldMkLst>
          <pc:docMk/>
          <pc:sldMk cId="912005222" sldId="261"/>
        </pc:sldMkLst>
        <pc:spChg chg="mod">
          <ac:chgData name="Pamela Zotynia" userId="S::pamelaz@viapa.org::20f0c9d0-8e0f-4b2a-a76b-351e861b8247" providerId="AD" clId="Web-{596A03B1-0EDD-5320-A7DD-DBD6708F1076}" dt="2023-05-20T18:16:38.234" v="115" actId="14100"/>
          <ac:spMkLst>
            <pc:docMk/>
            <pc:sldMk cId="912005222" sldId="261"/>
            <ac:spMk id="3" creationId="{DECE02D4-61B6-958A-9741-12DDBA28F628}"/>
          </ac:spMkLst>
        </pc:spChg>
      </pc:sldChg>
      <pc:sldChg chg="delCm">
        <pc:chgData name="Pamela Zotynia" userId="S::pamelaz@viapa.org::20f0c9d0-8e0f-4b2a-a76b-351e861b8247" providerId="AD" clId="Web-{596A03B1-0EDD-5320-A7DD-DBD6708F1076}" dt="2023-05-20T17:50:06.756" v="1"/>
        <pc:sldMkLst>
          <pc:docMk/>
          <pc:sldMk cId="4200837665" sldId="274"/>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96A03B1-0EDD-5320-A7DD-DBD6708F1076}" dt="2023-05-20T17:49:58.912" v="0"/>
              <pc2:cmMkLst xmlns:pc2="http://schemas.microsoft.com/office/powerpoint/2019/9/main/command">
                <pc:docMk/>
                <pc:sldMk cId="4200837665" sldId="274"/>
                <pc2:cmMk id="{4FA1A751-3E81-4D5C-9211-CC7CC3F25924}"/>
              </pc2:cmMkLst>
            </pc226:cmChg>
            <pc226:cmChg xmlns:pc226="http://schemas.microsoft.com/office/powerpoint/2022/06/main/command" chg="del">
              <pc226:chgData name="Pamela Zotynia" userId="S::pamelaz@viapa.org::20f0c9d0-8e0f-4b2a-a76b-351e861b8247" providerId="AD" clId="Web-{596A03B1-0EDD-5320-A7DD-DBD6708F1076}" dt="2023-05-20T17:50:06.756" v="1"/>
              <pc2:cmMkLst xmlns:pc2="http://schemas.microsoft.com/office/powerpoint/2019/9/main/command">
                <pc:docMk/>
                <pc:sldMk cId="4200837665" sldId="274"/>
                <pc2:cmMk id="{AD94C169-A256-4D85-89C6-BE2B1AD7ACDB}"/>
              </pc2:cmMkLst>
            </pc226:cmChg>
          </p:ext>
        </pc:extLst>
      </pc:sldChg>
      <pc:sldChg chg="modSp modNotes">
        <pc:chgData name="Pamela Zotynia" userId="S::pamelaz@viapa.org::20f0c9d0-8e0f-4b2a-a76b-351e861b8247" providerId="AD" clId="Web-{596A03B1-0EDD-5320-A7DD-DBD6708F1076}" dt="2023-05-20T18:06:59.297" v="64"/>
        <pc:sldMkLst>
          <pc:docMk/>
          <pc:sldMk cId="855312765" sldId="276"/>
        </pc:sldMkLst>
        <pc:spChg chg="mod">
          <ac:chgData name="Pamela Zotynia" userId="S::pamelaz@viapa.org::20f0c9d0-8e0f-4b2a-a76b-351e861b8247" providerId="AD" clId="Web-{596A03B1-0EDD-5320-A7DD-DBD6708F1076}" dt="2023-05-20T17:55:13.670" v="14" actId="14100"/>
          <ac:spMkLst>
            <pc:docMk/>
            <pc:sldMk cId="855312765" sldId="276"/>
            <ac:spMk id="3" creationId="{BD6F099C-502D-49A2-80DD-2EC2CE5AD861}"/>
          </ac:spMkLst>
        </pc:spChg>
      </pc:sldChg>
      <pc:sldChg chg="modSp delCm">
        <pc:chgData name="Pamela Zotynia" userId="S::pamelaz@viapa.org::20f0c9d0-8e0f-4b2a-a76b-351e861b8247" providerId="AD" clId="Web-{596A03B1-0EDD-5320-A7DD-DBD6708F1076}" dt="2023-05-20T18:09:08.082" v="75"/>
        <pc:sldMkLst>
          <pc:docMk/>
          <pc:sldMk cId="4286428570" sldId="279"/>
        </pc:sldMkLst>
        <pc:spChg chg="mod">
          <ac:chgData name="Pamela Zotynia" userId="S::pamelaz@viapa.org::20f0c9d0-8e0f-4b2a-a76b-351e861b8247" providerId="AD" clId="Web-{596A03B1-0EDD-5320-A7DD-DBD6708F1076}" dt="2023-05-20T18:08:56.456" v="74" actId="20577"/>
          <ac:spMkLst>
            <pc:docMk/>
            <pc:sldMk cId="4286428570" sldId="279"/>
            <ac:spMk id="2" creationId="{EE2D2F6A-29AF-4FC9-A563-3AC7AC25075A}"/>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96A03B1-0EDD-5320-A7DD-DBD6708F1076}" dt="2023-05-20T18:09:08.082" v="75"/>
              <pc2:cmMkLst xmlns:pc2="http://schemas.microsoft.com/office/powerpoint/2019/9/main/command">
                <pc:docMk/>
                <pc:sldMk cId="4286428570" sldId="279"/>
                <pc2:cmMk id="{67A34134-2896-4D25-90AF-D18F385E729D}"/>
              </pc2:cmMkLst>
            </pc226:cmChg>
          </p:ext>
        </pc:extLst>
      </pc:sldChg>
      <pc:sldChg chg="modSp delCm">
        <pc:chgData name="Pamela Zotynia" userId="S::pamelaz@viapa.org::20f0c9d0-8e0f-4b2a-a76b-351e861b8247" providerId="AD" clId="Web-{596A03B1-0EDD-5320-A7DD-DBD6708F1076}" dt="2023-05-20T17:54:40.294" v="12"/>
        <pc:sldMkLst>
          <pc:docMk/>
          <pc:sldMk cId="2573650690" sldId="435"/>
        </pc:sldMkLst>
        <pc:spChg chg="mod">
          <ac:chgData name="Pamela Zotynia" userId="S::pamelaz@viapa.org::20f0c9d0-8e0f-4b2a-a76b-351e861b8247" providerId="AD" clId="Web-{596A03B1-0EDD-5320-A7DD-DBD6708F1076}" dt="2023-05-20T17:53:38.730" v="11" actId="14100"/>
          <ac:spMkLst>
            <pc:docMk/>
            <pc:sldMk cId="2573650690" sldId="435"/>
            <ac:spMk id="3" creationId="{F95949EA-452D-4016-95D0-3147104A68B7}"/>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96A03B1-0EDD-5320-A7DD-DBD6708F1076}" dt="2023-05-20T17:54:40.294" v="12"/>
              <pc2:cmMkLst xmlns:pc2="http://schemas.microsoft.com/office/powerpoint/2019/9/main/command">
                <pc:docMk/>
                <pc:sldMk cId="2573650690" sldId="435"/>
                <pc2:cmMk id="{F1048D6A-DC28-4180-B8DF-EB29D971B26D}"/>
              </pc2:cmMkLst>
            </pc226:cmChg>
          </p:ext>
        </pc:extLst>
      </pc:sldChg>
      <pc:sldChg chg="modSp delCm">
        <pc:chgData name="Pamela Zotynia" userId="S::pamelaz@viapa.org::20f0c9d0-8e0f-4b2a-a76b-351e861b8247" providerId="AD" clId="Web-{596A03B1-0EDD-5320-A7DD-DBD6708F1076}" dt="2023-05-20T17:54:49.466" v="13"/>
        <pc:sldMkLst>
          <pc:docMk/>
          <pc:sldMk cId="1359770998" sldId="548"/>
        </pc:sldMkLst>
        <pc:spChg chg="mod">
          <ac:chgData name="Pamela Zotynia" userId="S::pamelaz@viapa.org::20f0c9d0-8e0f-4b2a-a76b-351e861b8247" providerId="AD" clId="Web-{596A03B1-0EDD-5320-A7DD-DBD6708F1076}" dt="2023-05-20T17:52:42.588" v="3" actId="20577"/>
          <ac:spMkLst>
            <pc:docMk/>
            <pc:sldMk cId="1359770998" sldId="548"/>
            <ac:spMk id="3" creationId="{3791ADD5-C2BB-26D0-C892-27733D9AE762}"/>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96A03B1-0EDD-5320-A7DD-DBD6708F1076}" dt="2023-05-20T17:54:49.466" v="13"/>
              <pc2:cmMkLst xmlns:pc2="http://schemas.microsoft.com/office/powerpoint/2019/9/main/command">
                <pc:docMk/>
                <pc:sldMk cId="1359770998" sldId="548"/>
                <pc2:cmMk id="{7EE6021C-C768-464B-9A68-A60DCD950419}"/>
              </pc2:cmMkLst>
            </pc226:cmChg>
          </p:ext>
        </pc:extLst>
      </pc:sldChg>
    </pc:docChg>
  </pc:docChgLst>
  <pc:docChgLst>
    <pc:chgData name="Pamela Zotynia" userId="S::pamelaz@viapa.org::20f0c9d0-8e0f-4b2a-a76b-351e861b8247" providerId="AD" clId="Web-{B1289C05-3441-01AB-5719-BF94ECB12C95}"/>
    <pc:docChg chg="modSld">
      <pc:chgData name="Pamela Zotynia" userId="S::pamelaz@viapa.org::20f0c9d0-8e0f-4b2a-a76b-351e861b8247" providerId="AD" clId="Web-{B1289C05-3441-01AB-5719-BF94ECB12C95}" dt="2023-05-22T15:21:15.732" v="17" actId="20577"/>
      <pc:docMkLst>
        <pc:docMk/>
      </pc:docMkLst>
      <pc:sldChg chg="modSp">
        <pc:chgData name="Pamela Zotynia" userId="S::pamelaz@viapa.org::20f0c9d0-8e0f-4b2a-a76b-351e861b8247" providerId="AD" clId="Web-{B1289C05-3441-01AB-5719-BF94ECB12C95}" dt="2023-05-22T15:21:15.732" v="17" actId="20577"/>
        <pc:sldMkLst>
          <pc:docMk/>
          <pc:sldMk cId="6143707" sldId="563"/>
        </pc:sldMkLst>
        <pc:spChg chg="mod">
          <ac:chgData name="Pamela Zotynia" userId="S::pamelaz@viapa.org::20f0c9d0-8e0f-4b2a-a76b-351e861b8247" providerId="AD" clId="Web-{B1289C05-3441-01AB-5719-BF94ECB12C95}" dt="2023-05-22T15:21:15.732" v="17" actId="20577"/>
          <ac:spMkLst>
            <pc:docMk/>
            <pc:sldMk cId="6143707" sldId="563"/>
            <ac:spMk id="3" creationId="{C6EE2BB5-EB88-5E71-1193-4C5897CEB1A8}"/>
          </ac:spMkLst>
        </pc:spChg>
      </pc:sldChg>
    </pc:docChg>
  </pc:docChgLst>
  <pc:docChgLst>
    <pc:chgData name="Pamela Zotynia" userId="748f0389e04eecbe" providerId="LiveId" clId="{FF15E7E5-A943-49F7-8D71-448D91D9542B}"/>
    <pc:docChg chg="undo custSel delSld modSld">
      <pc:chgData name="Pamela Zotynia" userId="748f0389e04eecbe" providerId="LiveId" clId="{FF15E7E5-A943-49F7-8D71-448D91D9542B}" dt="2023-05-09T16:25:48.023" v="505" actId="20577"/>
      <pc:docMkLst>
        <pc:docMk/>
      </pc:docMkLst>
      <pc:sldChg chg="modSp mod delCm">
        <pc:chgData name="Pamela Zotynia" userId="748f0389e04eecbe" providerId="LiveId" clId="{FF15E7E5-A943-49F7-8D71-448D91D9542B}" dt="2023-05-05T17:18:51.956" v="93" actId="207"/>
        <pc:sldMkLst>
          <pc:docMk/>
          <pc:sldMk cId="4200837665" sldId="274"/>
        </pc:sldMkLst>
        <pc:spChg chg="mod">
          <ac:chgData name="Pamela Zotynia" userId="748f0389e04eecbe" providerId="LiveId" clId="{FF15E7E5-A943-49F7-8D71-448D91D9542B}" dt="2023-05-05T17:18:51.956" v="93" actId="207"/>
          <ac:spMkLst>
            <pc:docMk/>
            <pc:sldMk cId="4200837665" sldId="274"/>
            <ac:spMk id="2" creationId="{D246A441-FB7A-4BC0-B9F0-2A050F526069}"/>
          </ac:spMkLst>
        </pc:spChg>
        <pc:spChg chg="mod">
          <ac:chgData name="Pamela Zotynia" userId="748f0389e04eecbe" providerId="LiveId" clId="{FF15E7E5-A943-49F7-8D71-448D91D9542B}" dt="2023-05-05T17:18:20.373" v="55" actId="20577"/>
          <ac:spMkLst>
            <pc:docMk/>
            <pc:sldMk cId="4200837665" sldId="274"/>
            <ac:spMk id="3" creationId="{FCFC4EB7-04E0-4015-9075-D6A2BD7658BF}"/>
          </ac:spMkLst>
        </pc:spChg>
        <pc:extLst>
          <p:ext xmlns:p="http://schemas.openxmlformats.org/presentationml/2006/main" uri="{D6D511B9-2390-475A-947B-AFAB55BFBCF1}">
            <pc226:cmChg xmlns:pc226="http://schemas.microsoft.com/office/powerpoint/2022/06/main/command" chg="del">
              <pc226:chgData name="Pamela Zotynia" userId="748f0389e04eecbe" providerId="LiveId" clId="{FF15E7E5-A943-49F7-8D71-448D91D9542B}" dt="2023-05-05T00:31:07.115" v="0"/>
              <pc2:cmMkLst xmlns:pc2="http://schemas.microsoft.com/office/powerpoint/2019/9/main/command">
                <pc:docMk/>
                <pc:sldMk cId="4200837665" sldId="274"/>
                <pc2:cmMk id="{9D449F89-11DF-4F60-BD0A-F069EB4F73FD}"/>
              </pc2:cmMkLst>
            </pc226:cmChg>
          </p:ext>
        </pc:extLst>
      </pc:sldChg>
      <pc:sldChg chg="delCm">
        <pc:chgData name="Pamela Zotynia" userId="748f0389e04eecbe" providerId="LiveId" clId="{FF15E7E5-A943-49F7-8D71-448D91D9542B}" dt="2023-05-05T17:23:59.712" v="94"/>
        <pc:sldMkLst>
          <pc:docMk/>
          <pc:sldMk cId="2652062360" sldId="277"/>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FF15E7E5-A943-49F7-8D71-448D91D9542B}" dt="2023-05-05T17:23:59.712" v="94"/>
              <pc2:cmMkLst xmlns:pc2="http://schemas.microsoft.com/office/powerpoint/2019/9/main/command">
                <pc:docMk/>
                <pc:sldMk cId="2652062360" sldId="277"/>
                <pc2:cmMk id="{5BDA703B-4B43-4105-BAEE-A3D995868F58}"/>
              </pc2:cmMkLst>
            </pc226:cmChg>
          </p:ext>
        </pc:extLst>
      </pc:sldChg>
      <pc:sldChg chg="del">
        <pc:chgData name="Pamela Zotynia" userId="748f0389e04eecbe" providerId="LiveId" clId="{FF15E7E5-A943-49F7-8D71-448D91D9542B}" dt="2023-05-05T17:35:16.159" v="101" actId="2696"/>
        <pc:sldMkLst>
          <pc:docMk/>
          <pc:sldMk cId="1546066055" sldId="282"/>
        </pc:sldMkLst>
      </pc:sldChg>
      <pc:sldChg chg="addSp delSp modSp mod">
        <pc:chgData name="Pamela Zotynia" userId="748f0389e04eecbe" providerId="LiveId" clId="{FF15E7E5-A943-49F7-8D71-448D91D9542B}" dt="2023-05-05T19:09:26.840" v="424" actId="207"/>
        <pc:sldMkLst>
          <pc:docMk/>
          <pc:sldMk cId="3459287347" sldId="283"/>
        </pc:sldMkLst>
        <pc:spChg chg="mod">
          <ac:chgData name="Pamela Zotynia" userId="748f0389e04eecbe" providerId="LiveId" clId="{FF15E7E5-A943-49F7-8D71-448D91D9542B}" dt="2023-05-05T19:09:26.840" v="424" actId="207"/>
          <ac:spMkLst>
            <pc:docMk/>
            <pc:sldMk cId="3459287347" sldId="283"/>
            <ac:spMk id="2" creationId="{6BB1ED6D-D375-4E23-8DC1-0325FF75C437}"/>
          </ac:spMkLst>
        </pc:spChg>
        <pc:spChg chg="mod">
          <ac:chgData name="Pamela Zotynia" userId="748f0389e04eecbe" providerId="LiveId" clId="{FF15E7E5-A943-49F7-8D71-448D91D9542B}" dt="2023-05-05T19:08:29.089" v="423" actId="5793"/>
          <ac:spMkLst>
            <pc:docMk/>
            <pc:sldMk cId="3459287347" sldId="283"/>
            <ac:spMk id="3" creationId="{BC7AB75B-A338-4F79-B26C-4D2412109EB0}"/>
          </ac:spMkLst>
        </pc:spChg>
        <pc:picChg chg="add del">
          <ac:chgData name="Pamela Zotynia" userId="748f0389e04eecbe" providerId="LiveId" clId="{FF15E7E5-A943-49F7-8D71-448D91D9542B}" dt="2023-05-05T19:08:09.833" v="419" actId="22"/>
          <ac:picMkLst>
            <pc:docMk/>
            <pc:sldMk cId="3459287347" sldId="283"/>
            <ac:picMk id="6" creationId="{04B4CE56-42A0-1BED-9CBC-48FABBA4FB09}"/>
          </ac:picMkLst>
        </pc:picChg>
      </pc:sldChg>
      <pc:sldChg chg="modSp mod">
        <pc:chgData name="Pamela Zotynia" userId="748f0389e04eecbe" providerId="LiveId" clId="{FF15E7E5-A943-49F7-8D71-448D91D9542B}" dt="2023-05-05T17:26:37.635" v="100" actId="20577"/>
        <pc:sldMkLst>
          <pc:docMk/>
          <pc:sldMk cId="2645636137" sldId="287"/>
        </pc:sldMkLst>
        <pc:spChg chg="mod">
          <ac:chgData name="Pamela Zotynia" userId="748f0389e04eecbe" providerId="LiveId" clId="{FF15E7E5-A943-49F7-8D71-448D91D9542B}" dt="2023-05-05T17:26:37.635" v="100" actId="20577"/>
          <ac:spMkLst>
            <pc:docMk/>
            <pc:sldMk cId="2645636137" sldId="287"/>
            <ac:spMk id="2" creationId="{0C179F51-95D9-42AF-9A3E-F984D9B1BAB0}"/>
          </ac:spMkLst>
        </pc:spChg>
      </pc:sldChg>
      <pc:sldChg chg="modSp mod">
        <pc:chgData name="Pamela Zotynia" userId="748f0389e04eecbe" providerId="LiveId" clId="{FF15E7E5-A943-49F7-8D71-448D91D9542B}" dt="2023-05-05T18:55:57.734" v="320" actId="20577"/>
        <pc:sldMkLst>
          <pc:docMk/>
          <pc:sldMk cId="2221300391" sldId="289"/>
        </pc:sldMkLst>
        <pc:spChg chg="mod">
          <ac:chgData name="Pamela Zotynia" userId="748f0389e04eecbe" providerId="LiveId" clId="{FF15E7E5-A943-49F7-8D71-448D91D9542B}" dt="2023-05-05T18:55:57.734" v="320" actId="20577"/>
          <ac:spMkLst>
            <pc:docMk/>
            <pc:sldMk cId="2221300391" sldId="289"/>
            <ac:spMk id="3" creationId="{6AE5B661-4AE3-459A-AD17-73A2810D6230}"/>
          </ac:spMkLst>
        </pc:spChg>
      </pc:sldChg>
      <pc:sldChg chg="modSp mod delCm modCm">
        <pc:chgData name="Pamela Zotynia" userId="748f0389e04eecbe" providerId="LiveId" clId="{FF15E7E5-A943-49F7-8D71-448D91D9542B}" dt="2023-05-09T16:25:48.023" v="505" actId="20577"/>
        <pc:sldMkLst>
          <pc:docMk/>
          <pc:sldMk cId="1515281631" sldId="557"/>
        </pc:sldMkLst>
        <pc:spChg chg="mod">
          <ac:chgData name="Pamela Zotynia" userId="748f0389e04eecbe" providerId="LiveId" clId="{FF15E7E5-A943-49F7-8D71-448D91D9542B}" dt="2023-05-05T17:40:45.324" v="191" actId="207"/>
          <ac:spMkLst>
            <pc:docMk/>
            <pc:sldMk cId="1515281631" sldId="557"/>
            <ac:spMk id="2" creationId="{31CC5CD8-2D76-2D11-A71A-E31FF36E7E6F}"/>
          </ac:spMkLst>
        </pc:spChg>
        <pc:spChg chg="mod">
          <ac:chgData name="Pamela Zotynia" userId="748f0389e04eecbe" providerId="LiveId" clId="{FF15E7E5-A943-49F7-8D71-448D91D9542B}" dt="2023-05-09T16:25:48.023" v="505" actId="20577"/>
          <ac:spMkLst>
            <pc:docMk/>
            <pc:sldMk cId="1515281631" sldId="557"/>
            <ac:spMk id="3" creationId="{D0ABB034-BE58-1438-D4D7-BF783D47FD60}"/>
          </ac:spMkLst>
        </pc:spChg>
        <pc:extLst>
          <p:ext xmlns:p="http://schemas.openxmlformats.org/presentationml/2006/main" uri="{D6D511B9-2390-475A-947B-AFAB55BFBCF1}">
            <pc226:cmChg xmlns:pc226="http://schemas.microsoft.com/office/powerpoint/2022/06/main/command" chg="del mod">
              <pc226:chgData name="Pamela Zotynia" userId="748f0389e04eecbe" providerId="LiveId" clId="{FF15E7E5-A943-49F7-8D71-448D91D9542B}" dt="2023-05-09T16:25:23.481" v="479"/>
              <pc2:cmMkLst xmlns:pc2="http://schemas.microsoft.com/office/powerpoint/2019/9/main/command">
                <pc:docMk/>
                <pc:sldMk cId="1515281631" sldId="557"/>
                <pc2:cmMk id="{EF3EBF3B-EC06-4B16-9AB4-766BC545C8B6}"/>
              </pc2:cmMkLst>
            </pc226:cmChg>
          </p:ext>
        </pc:extLst>
      </pc:sldChg>
      <pc:sldChg chg="del">
        <pc:chgData name="Pamela Zotynia" userId="748f0389e04eecbe" providerId="LiveId" clId="{FF15E7E5-A943-49F7-8D71-448D91D9542B}" dt="2023-05-05T21:20:48.696" v="478" actId="2696"/>
        <pc:sldMkLst>
          <pc:docMk/>
          <pc:sldMk cId="2647695278" sldId="561"/>
        </pc:sldMkLst>
      </pc:sldChg>
      <pc:sldChg chg="modSp mod">
        <pc:chgData name="Pamela Zotynia" userId="748f0389e04eecbe" providerId="LiveId" clId="{FF15E7E5-A943-49F7-8D71-448D91D9542B}" dt="2023-05-05T21:20:35.942" v="477" actId="20577"/>
        <pc:sldMkLst>
          <pc:docMk/>
          <pc:sldMk cId="6143707" sldId="563"/>
        </pc:sldMkLst>
        <pc:spChg chg="mod">
          <ac:chgData name="Pamela Zotynia" userId="748f0389e04eecbe" providerId="LiveId" clId="{FF15E7E5-A943-49F7-8D71-448D91D9542B}" dt="2023-05-05T21:20:35.942" v="477" actId="20577"/>
          <ac:spMkLst>
            <pc:docMk/>
            <pc:sldMk cId="6143707" sldId="563"/>
            <ac:spMk id="3" creationId="{C6EE2BB5-EB88-5E71-1193-4C5897CEB1A8}"/>
          </ac:spMkLst>
        </pc:spChg>
      </pc:sldChg>
    </pc:docChg>
  </pc:docChgLst>
  <pc:docChgLst>
    <pc:chgData name="Susan Rowell" userId="S::susanr@viapa.org::0a9d9c8f-6cbb-49b0-9a55-3316ab9cbc6d" providerId="AD" clId="Web-{8AB234CA-23B2-08EF-049A-3A894F012ED7}"/>
    <pc:docChg chg="modSld">
      <pc:chgData name="Susan Rowell" userId="S::susanr@viapa.org::0a9d9c8f-6cbb-49b0-9a55-3316ab9cbc6d" providerId="AD" clId="Web-{8AB234CA-23B2-08EF-049A-3A894F012ED7}" dt="2023-05-22T16:44:32.322" v="5" actId="20577"/>
      <pc:docMkLst>
        <pc:docMk/>
      </pc:docMkLst>
      <pc:sldChg chg="modSp">
        <pc:chgData name="Susan Rowell" userId="S::susanr@viapa.org::0a9d9c8f-6cbb-49b0-9a55-3316ab9cbc6d" providerId="AD" clId="Web-{8AB234CA-23B2-08EF-049A-3A894F012ED7}" dt="2023-05-22T16:44:32.322" v="5" actId="20577"/>
        <pc:sldMkLst>
          <pc:docMk/>
          <pc:sldMk cId="2645636137" sldId="287"/>
        </pc:sldMkLst>
        <pc:spChg chg="mod">
          <ac:chgData name="Susan Rowell" userId="S::susanr@viapa.org::0a9d9c8f-6cbb-49b0-9a55-3316ab9cbc6d" providerId="AD" clId="Web-{8AB234CA-23B2-08EF-049A-3A894F012ED7}" dt="2023-05-22T16:44:32.322" v="5" actId="20577"/>
          <ac:spMkLst>
            <pc:docMk/>
            <pc:sldMk cId="2645636137" sldId="287"/>
            <ac:spMk id="3" creationId="{3F94EC3E-33F7-4D5D-8252-3FB79D096E3E}"/>
          </ac:spMkLst>
        </pc:spChg>
      </pc:sldChg>
    </pc:docChg>
  </pc:docChgLst>
  <pc:docChgLst>
    <pc:chgData name="Pamela Zotynia" userId="20f0c9d0-8e0f-4b2a-a76b-351e861b8247" providerId="ADAL" clId="{D93FA551-EF0B-46E4-A764-A8F920FEC80B}"/>
    <pc:docChg chg="custSel delSld modSld">
      <pc:chgData name="Pamela Zotynia" userId="20f0c9d0-8e0f-4b2a-a76b-351e861b8247" providerId="ADAL" clId="{D93FA551-EF0B-46E4-A764-A8F920FEC80B}" dt="2023-09-11T03:21:42.586" v="5" actId="2696"/>
      <pc:docMkLst>
        <pc:docMk/>
      </pc:docMkLst>
      <pc:sldChg chg="del">
        <pc:chgData name="Pamela Zotynia" userId="20f0c9d0-8e0f-4b2a-a76b-351e861b8247" providerId="ADAL" clId="{D93FA551-EF0B-46E4-A764-A8F920FEC80B}" dt="2023-09-11T03:21:42.586" v="5" actId="2696"/>
        <pc:sldMkLst>
          <pc:docMk/>
          <pc:sldMk cId="6143707" sldId="563"/>
        </pc:sldMkLst>
      </pc:sldChg>
      <pc:sldChg chg="modSp mod">
        <pc:chgData name="Pamela Zotynia" userId="20f0c9d0-8e0f-4b2a-a76b-351e861b8247" providerId="ADAL" clId="{D93FA551-EF0B-46E4-A764-A8F920FEC80B}" dt="2023-09-11T03:21:21.571" v="4" actId="27636"/>
        <pc:sldMkLst>
          <pc:docMk/>
          <pc:sldMk cId="3162917976" sldId="567"/>
        </pc:sldMkLst>
        <pc:spChg chg="mod">
          <ac:chgData name="Pamela Zotynia" userId="20f0c9d0-8e0f-4b2a-a76b-351e861b8247" providerId="ADAL" clId="{D93FA551-EF0B-46E4-A764-A8F920FEC80B}" dt="2023-09-11T03:21:21.571" v="4" actId="27636"/>
          <ac:spMkLst>
            <pc:docMk/>
            <pc:sldMk cId="3162917976" sldId="567"/>
            <ac:spMk id="3" creationId="{C6EE2BB5-EB88-5E71-1193-4C5897CEB1A8}"/>
          </ac:spMkLst>
        </pc:spChg>
      </pc:sldChg>
    </pc:docChg>
  </pc:docChgLst>
  <pc:docChgLst>
    <pc:chgData name="Pamela Zotynia" userId="S::pamelaz@viapa.org::20f0c9d0-8e0f-4b2a-a76b-351e861b8247" providerId="AD" clId="Web-{0F14FAE2-28FE-9900-DC5E-952E2B6CD6F5}"/>
    <pc:docChg chg="modSld">
      <pc:chgData name="Pamela Zotynia" userId="S::pamelaz@viapa.org::20f0c9d0-8e0f-4b2a-a76b-351e861b8247" providerId="AD" clId="Web-{0F14FAE2-28FE-9900-DC5E-952E2B6CD6F5}" dt="2023-05-12T20:59:43.402" v="19"/>
      <pc:docMkLst>
        <pc:docMk/>
      </pc:docMkLst>
      <pc:sldChg chg="modSp modCm">
        <pc:chgData name="Pamela Zotynia" userId="S::pamelaz@viapa.org::20f0c9d0-8e0f-4b2a-a76b-351e861b8247" providerId="AD" clId="Web-{0F14FAE2-28FE-9900-DC5E-952E2B6CD6F5}" dt="2023-05-12T20:59:43.402" v="19"/>
        <pc:sldMkLst>
          <pc:docMk/>
          <pc:sldMk cId="2573650690" sldId="435"/>
        </pc:sldMkLst>
        <pc:spChg chg="mod">
          <ac:chgData name="Pamela Zotynia" userId="S::pamelaz@viapa.org::20f0c9d0-8e0f-4b2a-a76b-351e861b8247" providerId="AD" clId="Web-{0F14FAE2-28FE-9900-DC5E-952E2B6CD6F5}" dt="2023-05-12T20:59:15.261" v="17" actId="20577"/>
          <ac:spMkLst>
            <pc:docMk/>
            <pc:sldMk cId="2573650690" sldId="435"/>
            <ac:spMk id="2" creationId="{63B3298C-E1BB-E56B-FE47-AE745A08B46A}"/>
          </ac:spMkLst>
        </pc:spChg>
        <pc:extLst>
          <p:ext xmlns:p="http://schemas.openxmlformats.org/presentationml/2006/main" uri="{D6D511B9-2390-475A-947B-AFAB55BFBCF1}">
            <pc226:cmChg xmlns:pc226="http://schemas.microsoft.com/office/powerpoint/2022/06/main/command" chg="mod">
              <pc226:chgData name="Pamela Zotynia" userId="S::pamelaz@viapa.org::20f0c9d0-8e0f-4b2a-a76b-351e861b8247" providerId="AD" clId="Web-{0F14FAE2-28FE-9900-DC5E-952E2B6CD6F5}" dt="2023-05-12T20:59:28.761" v="18"/>
              <pc2:cmMkLst xmlns:pc2="http://schemas.microsoft.com/office/powerpoint/2019/9/main/command">
                <pc:docMk/>
                <pc:sldMk cId="2573650690" sldId="435"/>
                <pc2:cmMk id="{11E00A56-959F-4F70-8B61-B10F2F57B452}"/>
              </pc2:cmMkLst>
            </pc226:cmChg>
            <pc226:cmChg xmlns:pc226="http://schemas.microsoft.com/office/powerpoint/2022/06/main/command" chg="mod">
              <pc226:chgData name="Pamela Zotynia" userId="S::pamelaz@viapa.org::20f0c9d0-8e0f-4b2a-a76b-351e861b8247" providerId="AD" clId="Web-{0F14FAE2-28FE-9900-DC5E-952E2B6CD6F5}" dt="2023-05-12T20:59:43.402" v="19"/>
              <pc2:cmMkLst xmlns:pc2="http://schemas.microsoft.com/office/powerpoint/2019/9/main/command">
                <pc:docMk/>
                <pc:sldMk cId="2573650690" sldId="435"/>
                <pc2:cmMk id="{B06247D3-2130-4093-97EB-B7C3A46FE2A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0D5B1-A895-4A1E-8D9A-2EAA5195BE13}"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1B5E5-4DB4-432B-95BF-91525A1F878C}" type="slidenum">
              <a:rPr lang="en-US" smtClean="0"/>
              <a:t>‹#›</a:t>
            </a:fld>
            <a:endParaRPr lang="en-US"/>
          </a:p>
        </p:txBody>
      </p:sp>
    </p:spTree>
    <p:extLst>
      <p:ext uri="{BB962C8B-B14F-4D97-AF65-F5344CB8AC3E}">
        <p14:creationId xmlns:p14="http://schemas.microsoft.com/office/powerpoint/2010/main" val="136333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17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endParaRPr lang="en-US" b="1" i="0" u="none" strike="noStrike" baseline="0" dirty="0">
              <a:latin typeface="Franklin Gothic Medium" panose="020B06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43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4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6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50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7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24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r>
              <a:rPr lang="en-US" dirty="0">
                <a:cs typeface="Calibri"/>
              </a:rPr>
              <a:t>Prep training is covered in more detail on the next slide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61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91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ea typeface="+mn-lt"/>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F5D2C-72DC-4FE5-AD38-7BC561A5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33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5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75749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0747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95415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126150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30376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14501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25026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46204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72658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04745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68237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97210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0632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lis.org/programs-and-services/inglis-community-services/self-determination-housing-of-pennsylvania-sdhp/sdhp-newsletter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housingalliancepa.org/" TargetMode="External"/><Relationship Id="rId4" Type="http://schemas.openxmlformats.org/officeDocument/2006/relationships/hyperlink" Target="https://www.phfa.org/news/newsletter.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s.pa.gov/docs/Publications/Documents/FORMS%20AND%20PUBS%20ODP/Bulletin-00-22-03-Attachment-1_IDA_Waivers_TSM_Base_Guidanc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myodp.org/course/view.php?id=28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3-us-west-2.amazonaws.com/palms-awss3-repository/Communications/ODP/2018/ODP+Announcement+Housing+Service-083-18-FINAL.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glis.org/programs-and-services/inglis-community-services/self-determination-housing-of-pennsylvania-sdhp/sdhp-calendar"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a:ea typeface="+mn-ea"/>
                <a:cs typeface="+mn-cs"/>
              </a:rPr>
              <a:t>Preparing to Provide the Service</a:t>
            </a: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CECA4FA6-99F0-7B5D-9A1E-F9A5938F88F7}"/>
              </a:ext>
            </a:extLst>
          </p:cNvPr>
          <p:cNvPicPr>
            <a:picLocks noChangeAspect="1"/>
          </p:cNvPicPr>
          <p:nvPr/>
        </p:nvPicPr>
        <p:blipFill>
          <a:blip r:embed="rId3"/>
          <a:stretch>
            <a:fillRect/>
          </a:stretch>
        </p:blipFill>
        <p:spPr>
          <a:xfrm>
            <a:off x="5363135" y="2318289"/>
            <a:ext cx="4284008" cy="1285731"/>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3081-B937-4ED0-8249-28A65D77AB91}"/>
              </a:ext>
            </a:extLst>
          </p:cNvPr>
          <p:cNvSpPr>
            <a:spLocks noGrp="1"/>
          </p:cNvSpPr>
          <p:nvPr>
            <p:ph type="title"/>
          </p:nvPr>
        </p:nvSpPr>
        <p:spPr/>
        <p:txBody>
          <a:bodyPr/>
          <a:lstStyle/>
          <a:p>
            <a:r>
              <a:rPr lang="en-US" b="1" dirty="0">
                <a:latin typeface="Franklin Gothic Medium"/>
              </a:rPr>
              <a:t>Resources for Continued Learning</a:t>
            </a:r>
            <a:endParaRPr lang="en-US" b="1" i="0" u="none" strike="noStrike" baseline="0" dirty="0">
              <a:latin typeface="Franklin Gothic Medium"/>
            </a:endParaRPr>
          </a:p>
        </p:txBody>
      </p:sp>
      <p:sp>
        <p:nvSpPr>
          <p:cNvPr id="3" name="Text Placeholder 2">
            <a:extLst>
              <a:ext uri="{FF2B5EF4-FFF2-40B4-BE49-F238E27FC236}">
                <a16:creationId xmlns:a16="http://schemas.microsoft.com/office/drawing/2014/main" id="{6AE5B661-4AE3-459A-AD17-73A2810D6230}"/>
              </a:ext>
            </a:extLst>
          </p:cNvPr>
          <p:cNvSpPr>
            <a:spLocks noGrp="1"/>
          </p:cNvSpPr>
          <p:nvPr>
            <p:ph type="body" idx="1"/>
          </p:nvPr>
        </p:nvSpPr>
        <p:spPr>
          <a:xfrm>
            <a:off x="838200" y="1510748"/>
            <a:ext cx="10515600" cy="5016792"/>
          </a:xfrm>
        </p:spPr>
        <p:txBody>
          <a:bodyPr vert="horz" lIns="91440" tIns="45720" rIns="91440" bIns="45720" rtlCol="0" anchor="t">
            <a:normAutofit fontScale="85000" lnSpcReduction="20000"/>
          </a:bodyPr>
          <a:lstStyle/>
          <a:p>
            <a:pPr marR="0" lvl="0" rtl="0"/>
            <a:r>
              <a:rPr lang="en-US" dirty="0">
                <a:latin typeface="Franklin Gothic Medium" panose="020B0603020102020204" pitchFamily="34" charset="0"/>
              </a:rPr>
              <a:t>M</a:t>
            </a:r>
            <a:r>
              <a:rPr lang="en-US" b="0" i="0" u="none" strike="noStrike" baseline="0" dirty="0">
                <a:latin typeface="Franklin Gothic Medium" panose="020B0603020102020204" pitchFamily="34" charset="0"/>
              </a:rPr>
              <a:t>ailing lists of organizations that provide periodic trainings or informational webinars such as</a:t>
            </a:r>
          </a:p>
          <a:p>
            <a:pPr marR="0" lvl="0" rtl="0"/>
            <a:endParaRPr lang="en-US" b="0" i="0" u="none" strike="noStrike" baseline="0" dirty="0">
              <a:latin typeface="Franklin Gothic Medium" panose="020B0603020102020204" pitchFamily="34" charset="0"/>
            </a:endParaRPr>
          </a:p>
          <a:p>
            <a:pPr lvl="1"/>
            <a:r>
              <a:rPr lang="en-US" b="0" i="0" u="none" strike="noStrike" baseline="0" dirty="0">
                <a:latin typeface="Franklin Gothic Medium"/>
              </a:rPr>
              <a:t>Self Determination Housing PA </a:t>
            </a:r>
          </a:p>
          <a:p>
            <a:pPr marL="457200" lvl="1" indent="0">
              <a:buNone/>
            </a:pPr>
            <a:r>
              <a:rPr lang="en-US" sz="2200" b="0" i="0" u="sng" strike="noStrike" baseline="0" dirty="0">
                <a:solidFill>
                  <a:srgbClr val="0563C1"/>
                </a:solidFill>
                <a:latin typeface="Franklin Gothic Medium"/>
                <a:hlinkClick r:id="rId3">
                  <a:extLst>
                    <a:ext uri="{A12FA001-AC4F-418D-AE19-62706E023703}">
                      <ahyp:hlinkClr xmlns:ahyp="http://schemas.microsoft.com/office/drawing/2018/hyperlinkcolor" val="tx"/>
                    </a:ext>
                  </a:extLst>
                </a:hlinkClick>
              </a:rPr>
              <a:t>https://www.inglis.org/programs-and-services/inglis-community-services/self-determination-housing-of-pennsylvania-sdhp/sdhp-newsletters</a:t>
            </a:r>
            <a:endParaRPr lang="en-US" sz="2200" b="0" i="0" u="sng" strike="noStrike" baseline="0" dirty="0">
              <a:solidFill>
                <a:srgbClr val="0563C1"/>
              </a:solidFill>
              <a:latin typeface="Franklin Gothic Medium"/>
            </a:endParaRPr>
          </a:p>
          <a:p>
            <a:pPr marL="457200" lvl="1" indent="0">
              <a:buNone/>
            </a:pPr>
            <a:endParaRPr lang="en-US" sz="2200" dirty="0">
              <a:latin typeface="Franklin Gothic Medium"/>
            </a:endParaRPr>
          </a:p>
          <a:p>
            <a:pPr lvl="1"/>
            <a:r>
              <a:rPr lang="en-US" dirty="0">
                <a:latin typeface="Franklin Gothic Medium"/>
              </a:rPr>
              <a:t>Pennsylvania Housing Finance Agency (PHFA)</a:t>
            </a:r>
            <a:r>
              <a:rPr lang="de-DE" dirty="0">
                <a:solidFill>
                  <a:srgbClr val="000000"/>
                </a:solidFill>
                <a:latin typeface="Franklin Gothic Medium"/>
              </a:rPr>
              <a:t> </a:t>
            </a:r>
          </a:p>
          <a:p>
            <a:pPr marL="457200" lvl="1" indent="0">
              <a:buNone/>
            </a:pPr>
            <a:r>
              <a:rPr lang="de-DE" sz="2200" b="0" i="0" u="sng" strike="noStrike" baseline="0" dirty="0">
                <a:solidFill>
                  <a:srgbClr val="0563C1"/>
                </a:solidFill>
                <a:latin typeface="Franklin Gothic Medium"/>
                <a:hlinkClick r:id="rId4"/>
              </a:rPr>
              <a:t>https://www.phfa.org/news/newsletter.aspx</a:t>
            </a:r>
            <a:endParaRPr lang="de-DE" sz="2200" b="0" i="0" u="sng" strike="noStrike" baseline="0" dirty="0">
              <a:solidFill>
                <a:srgbClr val="0563C1"/>
              </a:solidFill>
              <a:latin typeface="Franklin Gothic Medium"/>
            </a:endParaRPr>
          </a:p>
          <a:p>
            <a:pPr marL="457200" lvl="1" indent="0">
              <a:buNone/>
            </a:pPr>
            <a:endParaRPr lang="de-DE" sz="2200" dirty="0"/>
          </a:p>
          <a:p>
            <a:pPr marR="0" lvl="1" rtl="0"/>
            <a:r>
              <a:rPr lang="en-US" b="0" i="0" u="none" strike="noStrike" baseline="0" dirty="0">
                <a:latin typeface="Franklin Gothic Medium" panose="020B0603020102020204" pitchFamily="34" charset="0"/>
              </a:rPr>
              <a:t>Housing Alliance of PA </a:t>
            </a:r>
          </a:p>
          <a:p>
            <a:pPr marL="457200" marR="0" lvl="1" indent="0" rtl="0">
              <a:buNone/>
            </a:pPr>
            <a:r>
              <a:rPr lang="en-US" b="0" i="0" u="none" strike="noStrike" baseline="0" dirty="0">
                <a:latin typeface="Franklin Gothic Medium" panose="020B0603020102020204" pitchFamily="34" charset="0"/>
                <a:hlinkClick r:id="rId5"/>
              </a:rPr>
              <a:t>https://housingalliancepa.org/</a:t>
            </a:r>
            <a:r>
              <a:rPr lang="en-US" b="0" i="0" u="none" strike="noStrike" baseline="0" dirty="0">
                <a:latin typeface="Franklin Gothic Medium" panose="020B0603020102020204" pitchFamily="34" charset="0"/>
              </a:rPr>
              <a:t> </a:t>
            </a:r>
          </a:p>
          <a:p>
            <a:pPr lvl="2"/>
            <a:r>
              <a:rPr lang="en-US" dirty="0">
                <a:latin typeface="Franklin Gothic Medium" panose="020B0603020102020204" pitchFamily="34" charset="0"/>
              </a:rPr>
              <a:t>Link to sign up for newsletter at bottom of web page</a:t>
            </a:r>
          </a:p>
          <a:p>
            <a:pPr marL="914400" lvl="2" indent="0">
              <a:buNone/>
            </a:pPr>
            <a:endParaRPr lang="en-US" b="0" i="0" u="none" strike="noStrike" baseline="0" dirty="0">
              <a:latin typeface="Franklin Gothic Medium" panose="020B0603020102020204" pitchFamily="34" charset="0"/>
            </a:endParaRPr>
          </a:p>
          <a:p>
            <a:pPr marR="0" lvl="1" rtl="0"/>
            <a:r>
              <a:rPr lang="en-US" b="0" i="0" u="none" strike="noStrike" baseline="0" dirty="0">
                <a:latin typeface="Franklin Gothic Medium" panose="020B0603020102020204" pitchFamily="34" charset="0"/>
              </a:rPr>
              <a:t>Local Public Housing Authorities </a:t>
            </a:r>
          </a:p>
          <a:p>
            <a:pPr marR="0" lvl="1" rtl="0"/>
            <a:endParaRPr lang="en-US" b="0" i="0" u="none" strike="noStrike" baseline="0" dirty="0">
              <a:latin typeface="Franklin Gothic Medium" panose="020B0603020102020204" pitchFamily="34" charset="0"/>
            </a:endParaRPr>
          </a:p>
          <a:p>
            <a:r>
              <a:rPr lang="en-US" b="0" i="0" u="none" strike="noStrike" baseline="0" dirty="0">
                <a:latin typeface="Franklin Gothic Medium"/>
              </a:rPr>
              <a:t>Develop &amp; maintain training </a:t>
            </a:r>
            <a:r>
              <a:rPr lang="en-US" dirty="0">
                <a:latin typeface="Franklin Gothic Medium"/>
              </a:rPr>
              <a:t>d</a:t>
            </a:r>
            <a:r>
              <a:rPr lang="en-US" b="0" i="0" u="none" strike="noStrike" baseline="0" dirty="0">
                <a:latin typeface="Franklin Gothic Medium"/>
              </a:rPr>
              <a:t>ocumentation </a:t>
            </a:r>
            <a:r>
              <a:rPr lang="en-US" dirty="0">
                <a:latin typeface="Franklin Gothic Medium"/>
              </a:rPr>
              <a:t>r</a:t>
            </a:r>
            <a:r>
              <a:rPr lang="en-US" b="0" i="0" u="none" strike="noStrike" baseline="0" dirty="0">
                <a:latin typeface="Franklin Gothic Medium"/>
              </a:rPr>
              <a:t>ecords</a:t>
            </a:r>
          </a:p>
        </p:txBody>
      </p:sp>
      <p:sp>
        <p:nvSpPr>
          <p:cNvPr id="4" name="Slide Number Placeholder 3">
            <a:extLst>
              <a:ext uri="{FF2B5EF4-FFF2-40B4-BE49-F238E27FC236}">
                <a16:creationId xmlns:a16="http://schemas.microsoft.com/office/drawing/2014/main" id="{6552A3E2-0838-4E65-A4EA-7D31AAA6C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2130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A490-9659-47A5-9846-125D12280DCF}"/>
              </a:ext>
            </a:extLst>
          </p:cNvPr>
          <p:cNvSpPr>
            <a:spLocks noGrp="1"/>
          </p:cNvSpPr>
          <p:nvPr>
            <p:ph type="title"/>
          </p:nvPr>
        </p:nvSpPr>
        <p:spPr>
          <a:xfrm>
            <a:off x="838200" y="318630"/>
            <a:ext cx="10515600" cy="1325563"/>
          </a:xfrm>
        </p:spPr>
        <p:txBody>
          <a:bodyPr/>
          <a:lstStyle/>
          <a:p>
            <a:pPr marR="0" rtl="0"/>
            <a:r>
              <a:rPr lang="en-US" b="1" i="0" u="none" strike="noStrike" baseline="0" dirty="0">
                <a:latin typeface="Franklin Gothic Medium" panose="020B0603020102020204" pitchFamily="34" charset="0"/>
              </a:rPr>
              <a:t>Service Limitations &amp; Rate</a:t>
            </a:r>
          </a:p>
        </p:txBody>
      </p:sp>
      <p:sp>
        <p:nvSpPr>
          <p:cNvPr id="3" name="Text Placeholder 2">
            <a:extLst>
              <a:ext uri="{FF2B5EF4-FFF2-40B4-BE49-F238E27FC236}">
                <a16:creationId xmlns:a16="http://schemas.microsoft.com/office/drawing/2014/main" id="{45DBA2FE-4FF3-4DF4-8316-314D4A68E3F7}"/>
              </a:ext>
            </a:extLst>
          </p:cNvPr>
          <p:cNvSpPr>
            <a:spLocks noGrp="1"/>
          </p:cNvSpPr>
          <p:nvPr>
            <p:ph type="body" idx="1"/>
          </p:nvPr>
        </p:nvSpPr>
        <p:spPr>
          <a:xfrm>
            <a:off x="838200" y="1497724"/>
            <a:ext cx="10515600" cy="4679239"/>
          </a:xfrm>
        </p:spPr>
        <p:txBody>
          <a:bodyPr vert="horz" lIns="91440" tIns="45720" rIns="91440" bIns="45720" rtlCol="0" anchor="t">
            <a:normAutofit/>
          </a:bodyPr>
          <a:lstStyle/>
          <a:p>
            <a:pPr marR="0" lvl="0" rtl="0"/>
            <a:endParaRPr lang="en-US" b="0" i="0" u="none" strike="noStrike" baseline="0" dirty="0">
              <a:latin typeface="Franklin Gothic Medium" panose="020B0603020102020204" pitchFamily="34" charset="0"/>
            </a:endParaRPr>
          </a:p>
          <a:p>
            <a:pPr marR="0" lvl="0" rtl="0"/>
            <a:r>
              <a:rPr lang="en-US" b="0" i="0" u="none" strike="noStrike" baseline="0" dirty="0">
                <a:latin typeface="Franklin Gothic Medium" panose="020B0603020102020204" pitchFamily="34" charset="0"/>
              </a:rPr>
              <a:t>Procedure Code H0043</a:t>
            </a:r>
          </a:p>
          <a:p>
            <a:pPr marR="0" lvl="0" rtl="0"/>
            <a:r>
              <a:rPr lang="en-US" b="0" i="0" u="none" strike="noStrike" baseline="0" dirty="0">
                <a:latin typeface="Franklin Gothic Medium" panose="020B0603020102020204" pitchFamily="34" charset="0"/>
              </a:rPr>
              <a:t>One-to-One Service</a:t>
            </a:r>
          </a:p>
          <a:p>
            <a:pPr marR="0" lvl="0" rtl="0"/>
            <a:r>
              <a:rPr lang="en-US" b="0" i="0" u="none" strike="noStrike" baseline="0" dirty="0">
                <a:latin typeface="Franklin Gothic Medium" panose="020B0603020102020204" pitchFamily="34" charset="0"/>
              </a:rPr>
              <a:t>Direct and Indirect Service</a:t>
            </a:r>
          </a:p>
          <a:p>
            <a:pPr marR="0" lvl="0" rtl="0"/>
            <a:r>
              <a:rPr lang="en-US" b="0" i="0" u="none" strike="noStrike" baseline="0" dirty="0">
                <a:latin typeface="Franklin Gothic Medium" panose="020B0603020102020204" pitchFamily="34" charset="0"/>
              </a:rPr>
              <a:t>Capped at 640 units (160 hours) per participant per fiscal year</a:t>
            </a:r>
          </a:p>
          <a:p>
            <a:pPr marR="0" lvl="0" rtl="0"/>
            <a:r>
              <a:rPr lang="en-US" b="0" i="0" u="none" strike="noStrike" baseline="0" dirty="0">
                <a:latin typeface="Franklin Gothic Medium" panose="020B0603020102020204" pitchFamily="34" charset="0"/>
              </a:rPr>
              <a:t>$20.24 for a 15- minute unit ($80.96 an hour/$12,953 annually)</a:t>
            </a:r>
          </a:p>
          <a:p>
            <a:pPr marL="0" marR="0" lvl="0" indent="0" rtl="0">
              <a:buNone/>
            </a:pPr>
            <a:endParaRPr lang="en-US" b="0" i="0" u="none" strike="noStrike" baseline="0" dirty="0">
              <a:latin typeface="Franklin Gothic Medium" panose="020B0603020102020204" pitchFamily="34" charset="0"/>
            </a:endParaRPr>
          </a:p>
          <a:p>
            <a:pPr marL="0" marR="0" lvl="0" indent="0" rtl="0">
              <a:buNone/>
            </a:pPr>
            <a:r>
              <a:rPr lang="en-US" sz="2400" b="0" i="1" u="none" strike="noStrike" baseline="0" dirty="0">
                <a:latin typeface="Franklin Gothic Medium"/>
              </a:rPr>
              <a:t>Note:</a:t>
            </a:r>
            <a:r>
              <a:rPr lang="en-US" b="0" i="1" u="none" strike="noStrike" baseline="0" dirty="0">
                <a:latin typeface="Franklin Gothic Medium"/>
              </a:rPr>
              <a:t> </a:t>
            </a:r>
            <a:r>
              <a:rPr lang="en-US" sz="2400" b="0" i="1" dirty="0">
                <a:latin typeface="Franklin Gothic Medium"/>
              </a:rPr>
              <a:t>C</a:t>
            </a:r>
            <a:r>
              <a:rPr lang="en-US" sz="2400" i="1" u="none" strike="noStrike" baseline="0" dirty="0">
                <a:latin typeface="Franklin Gothic Medium"/>
              </a:rPr>
              <a:t>ost is included in the </a:t>
            </a:r>
            <a:r>
              <a:rPr lang="en-US" sz="2400" i="1" dirty="0">
                <a:latin typeface="Franklin Gothic Medium"/>
              </a:rPr>
              <a:t>P/FDS</a:t>
            </a:r>
            <a:r>
              <a:rPr lang="en-US" sz="2400" i="1" u="none" strike="noStrike" baseline="0" dirty="0">
                <a:latin typeface="Franklin Gothic Medium"/>
              </a:rPr>
              <a:t> </a:t>
            </a:r>
            <a:r>
              <a:rPr lang="en-US" sz="2400" i="1" dirty="0">
                <a:latin typeface="Franklin Gothic Medium"/>
              </a:rPr>
              <a:t>a</a:t>
            </a:r>
            <a:r>
              <a:rPr lang="en-US" sz="2400" i="1" u="none" strike="noStrike" baseline="0" dirty="0">
                <a:latin typeface="Franklin Gothic Medium"/>
              </a:rPr>
              <a:t>nd the Community Living </a:t>
            </a:r>
            <a:r>
              <a:rPr lang="en-US" sz="2400" i="1" dirty="0">
                <a:latin typeface="Franklin Gothic Medium"/>
              </a:rPr>
              <a:t>budget, participants may not have budget capacity</a:t>
            </a:r>
            <a:r>
              <a:rPr lang="en-US" sz="2400" i="1" u="none" strike="noStrike" baseline="0" dirty="0">
                <a:latin typeface="Franklin Gothic Medium"/>
              </a:rPr>
              <a:t> to receive the full 640 units</a:t>
            </a:r>
          </a:p>
        </p:txBody>
      </p:sp>
      <p:sp>
        <p:nvSpPr>
          <p:cNvPr id="4" name="Slide Number Placeholder 3">
            <a:extLst>
              <a:ext uri="{FF2B5EF4-FFF2-40B4-BE49-F238E27FC236}">
                <a16:creationId xmlns:a16="http://schemas.microsoft.com/office/drawing/2014/main" id="{F75F66EC-2D44-4787-8FD4-2B6B11E38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3876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BA7E-4FB9-ED11-40F0-3FB8FE8FE5D3}"/>
              </a:ext>
            </a:extLst>
          </p:cNvPr>
          <p:cNvSpPr>
            <a:spLocks noGrp="1"/>
          </p:cNvSpPr>
          <p:nvPr>
            <p:ph type="title"/>
          </p:nvPr>
        </p:nvSpPr>
        <p:spPr/>
        <p:txBody>
          <a:bodyPr/>
          <a:lstStyle/>
          <a:p>
            <a:r>
              <a:rPr lang="en-US" b="1" dirty="0">
                <a:cs typeface="Calibri Light"/>
              </a:rPr>
              <a:t>Documentation Requirements</a:t>
            </a:r>
            <a:endParaRPr lang="en-US" b="1" dirty="0"/>
          </a:p>
        </p:txBody>
      </p:sp>
      <p:sp>
        <p:nvSpPr>
          <p:cNvPr id="3" name="Content Placeholder 2">
            <a:extLst>
              <a:ext uri="{FF2B5EF4-FFF2-40B4-BE49-F238E27FC236}">
                <a16:creationId xmlns:a16="http://schemas.microsoft.com/office/drawing/2014/main" id="{D64AF27E-7A86-8AB9-3BFB-59CD817A7305}"/>
              </a:ext>
            </a:extLst>
          </p:cNvPr>
          <p:cNvSpPr>
            <a:spLocks noGrp="1"/>
          </p:cNvSpPr>
          <p:nvPr>
            <p:ph idx="1"/>
          </p:nvPr>
        </p:nvSpPr>
        <p:spPr>
          <a:xfrm>
            <a:off x="838200" y="1845129"/>
            <a:ext cx="10515600" cy="4716537"/>
          </a:xfrm>
        </p:spPr>
        <p:txBody>
          <a:bodyPr vert="horz" lIns="91440" tIns="45720" rIns="91440" bIns="45720" rtlCol="0" anchor="t">
            <a:noAutofit/>
          </a:bodyPr>
          <a:lstStyle/>
          <a:p>
            <a:pPr fontAlgn="base"/>
            <a:r>
              <a:rPr lang="en-US" sz="2400" b="0" i="0" u="none" strike="noStrike" dirty="0">
                <a:solidFill>
                  <a:srgbClr val="000000"/>
                </a:solidFill>
                <a:effectLst/>
                <a:latin typeface="+mj-lt"/>
                <a:cs typeface="Arial" panose="020B0604020202020204" pitchFamily="34" charset="0"/>
              </a:rPr>
              <a:t>Service Notes</a:t>
            </a:r>
          </a:p>
          <a:p>
            <a:pPr lvl="1" fontAlgn="base"/>
            <a:r>
              <a:rPr lang="en-US" sz="1800" b="0" i="0" u="none" strike="noStrike" dirty="0">
                <a:solidFill>
                  <a:srgbClr val="000000"/>
                </a:solidFill>
                <a:effectLst/>
                <a:latin typeface="+mj-lt"/>
                <a:cs typeface="Arial" panose="020B0604020202020204" pitchFamily="34" charset="0"/>
              </a:rPr>
              <a:t>Document Service Delivery</a:t>
            </a:r>
            <a:r>
              <a:rPr lang="en-US" sz="1800" b="0" i="0" dirty="0">
                <a:solidFill>
                  <a:srgbClr val="000000"/>
                </a:solidFill>
                <a:effectLst/>
                <a:latin typeface="+mj-lt"/>
                <a:cs typeface="Arial" panose="020B0604020202020204" pitchFamily="34" charset="0"/>
              </a:rPr>
              <a:t>​</a:t>
            </a:r>
          </a:p>
          <a:p>
            <a:pPr lvl="1" fontAlgn="base"/>
            <a:r>
              <a:rPr lang="en-US" sz="1800" b="0" i="0" u="none" strike="noStrike" dirty="0">
                <a:solidFill>
                  <a:srgbClr val="000000"/>
                </a:solidFill>
                <a:effectLst/>
                <a:latin typeface="+mj-lt"/>
                <a:cs typeface="Arial" panose="020B0604020202020204" pitchFamily="34" charset="0"/>
              </a:rPr>
              <a:t>Provides a record that services have been delivered in accordance with the individual’s ISP.</a:t>
            </a:r>
            <a:r>
              <a:rPr lang="en-US" sz="1800" b="0" i="0" dirty="0">
                <a:solidFill>
                  <a:srgbClr val="000000"/>
                </a:solidFill>
                <a:effectLst/>
                <a:latin typeface="+mj-lt"/>
                <a:cs typeface="Arial" panose="020B0604020202020204" pitchFamily="34" charset="0"/>
              </a:rPr>
              <a:t>​</a:t>
            </a:r>
          </a:p>
          <a:p>
            <a:pPr lvl="1" fontAlgn="base"/>
            <a:r>
              <a:rPr lang="en-US" sz="1800" b="0" i="0" u="none" strike="noStrike" dirty="0">
                <a:solidFill>
                  <a:srgbClr val="000000"/>
                </a:solidFill>
                <a:effectLst/>
                <a:latin typeface="+mj-lt"/>
                <a:cs typeface="Arial" panose="020B0604020202020204" pitchFamily="34" charset="0"/>
              </a:rPr>
              <a:t>Describes the activities conducted.</a:t>
            </a:r>
            <a:r>
              <a:rPr lang="en-US" sz="1800" b="0" i="0" dirty="0">
                <a:solidFill>
                  <a:srgbClr val="000000"/>
                </a:solidFill>
                <a:effectLst/>
                <a:latin typeface="+mj-lt"/>
                <a:cs typeface="Arial" panose="020B0604020202020204" pitchFamily="34" charset="0"/>
              </a:rPr>
              <a:t>​</a:t>
            </a:r>
          </a:p>
          <a:p>
            <a:pPr lvl="1" fontAlgn="base"/>
            <a:r>
              <a:rPr lang="en-US" sz="1800" b="0" i="0" u="none" strike="noStrike" dirty="0">
                <a:solidFill>
                  <a:srgbClr val="000000"/>
                </a:solidFill>
                <a:effectLst/>
                <a:latin typeface="+mj-lt"/>
                <a:cs typeface="Arial" panose="020B0604020202020204" pitchFamily="34" charset="0"/>
              </a:rPr>
              <a:t>Used to ensure the delivery of high-quality services.</a:t>
            </a:r>
            <a:r>
              <a:rPr lang="en-US" sz="1800" b="0" i="0" dirty="0">
                <a:solidFill>
                  <a:srgbClr val="000000"/>
                </a:solidFill>
                <a:effectLst/>
                <a:latin typeface="+mj-lt"/>
                <a:cs typeface="Arial" panose="020B0604020202020204" pitchFamily="34" charset="0"/>
              </a:rPr>
              <a:t>​</a:t>
            </a:r>
          </a:p>
          <a:p>
            <a:pPr lvl="1" fontAlgn="base"/>
            <a:endParaRPr lang="en-US" sz="1800" b="1" dirty="0">
              <a:latin typeface="+mj-lt"/>
              <a:ea typeface="+mn-lt"/>
              <a:cs typeface="Arial" panose="020B0604020202020204" pitchFamily="34" charset="0"/>
            </a:endParaRPr>
          </a:p>
          <a:p>
            <a:r>
              <a:rPr lang="en-US" sz="2400" dirty="0">
                <a:latin typeface="+mj-lt"/>
                <a:ea typeface="+mn-lt"/>
                <a:cs typeface="Arial" panose="020B0604020202020204" pitchFamily="34" charset="0"/>
              </a:rPr>
              <a:t>Quarterly Progress Notes </a:t>
            </a:r>
          </a:p>
          <a:p>
            <a:pPr lvl="1" fontAlgn="base"/>
            <a:r>
              <a:rPr lang="en-US" sz="1800" b="0" i="0" u="none" strike="noStrike" dirty="0">
                <a:solidFill>
                  <a:srgbClr val="000000"/>
                </a:solidFill>
                <a:effectLst/>
                <a:latin typeface="+mj-lt"/>
                <a:cs typeface="Arial" panose="020B0604020202020204" pitchFamily="34" charset="0"/>
              </a:rPr>
              <a:t>Evaluate whether the activities occurring as part of the</a:t>
            </a:r>
            <a:r>
              <a:rPr lang="en-US" sz="1800" b="0" i="0" dirty="0">
                <a:solidFill>
                  <a:srgbClr val="000000"/>
                </a:solidFill>
                <a:effectLst/>
                <a:latin typeface="+mj-lt"/>
                <a:cs typeface="Arial" panose="020B0604020202020204" pitchFamily="34" charset="0"/>
              </a:rPr>
              <a:t>​</a:t>
            </a:r>
            <a:r>
              <a:rPr lang="en-US" sz="1800" dirty="0">
                <a:solidFill>
                  <a:srgbClr val="000000"/>
                </a:solidFill>
                <a:latin typeface="+mj-lt"/>
                <a:cs typeface="Arial" panose="020B0604020202020204" pitchFamily="34" charset="0"/>
              </a:rPr>
              <a:t> </a:t>
            </a:r>
            <a:r>
              <a:rPr lang="en-US" sz="1800" b="0" i="0" u="none" strike="noStrike" dirty="0">
                <a:solidFill>
                  <a:srgbClr val="000000"/>
                </a:solidFill>
                <a:effectLst/>
                <a:latin typeface="+mj-lt"/>
                <a:cs typeface="Arial" panose="020B0604020202020204" pitchFamily="34" charset="0"/>
              </a:rPr>
              <a:t>provision of services are helping the individual achieve</a:t>
            </a:r>
            <a:r>
              <a:rPr lang="en-US" sz="1800" b="0" i="0" dirty="0">
                <a:solidFill>
                  <a:srgbClr val="000000"/>
                </a:solidFill>
                <a:effectLst/>
                <a:latin typeface="+mj-lt"/>
                <a:cs typeface="Arial" panose="020B0604020202020204" pitchFamily="34" charset="0"/>
              </a:rPr>
              <a:t>​</a:t>
            </a:r>
            <a:r>
              <a:rPr lang="en-US" sz="1800" dirty="0">
                <a:solidFill>
                  <a:srgbClr val="000000"/>
                </a:solidFill>
                <a:latin typeface="+mj-lt"/>
                <a:cs typeface="Arial" panose="020B0604020202020204" pitchFamily="34" charset="0"/>
              </a:rPr>
              <a:t> </a:t>
            </a:r>
            <a:r>
              <a:rPr lang="en-US" sz="1800" b="0" i="0" u="none" strike="noStrike" dirty="0">
                <a:solidFill>
                  <a:srgbClr val="000000"/>
                </a:solidFill>
                <a:effectLst/>
                <a:latin typeface="+mj-lt"/>
                <a:cs typeface="Arial" panose="020B0604020202020204" pitchFamily="34" charset="0"/>
              </a:rPr>
              <a:t>their desired outcomes (aka delivering quality services).</a:t>
            </a:r>
            <a:r>
              <a:rPr lang="en-US" sz="1800" b="0" i="0" dirty="0">
                <a:solidFill>
                  <a:srgbClr val="000000"/>
                </a:solidFill>
                <a:effectLst/>
                <a:latin typeface="+mj-lt"/>
                <a:cs typeface="Arial" panose="020B0604020202020204" pitchFamily="34" charset="0"/>
              </a:rPr>
              <a:t>​</a:t>
            </a:r>
          </a:p>
          <a:p>
            <a:pPr lvl="1" fontAlgn="base"/>
            <a:r>
              <a:rPr lang="en-US" sz="1800" b="0" i="0" u="none" strike="noStrike" dirty="0">
                <a:solidFill>
                  <a:srgbClr val="000000"/>
                </a:solidFill>
                <a:effectLst/>
                <a:latin typeface="+mj-lt"/>
                <a:cs typeface="Arial" panose="020B0604020202020204" pitchFamily="34" charset="0"/>
              </a:rPr>
              <a:t>Ensure services are meeting the individual’s needs over</a:t>
            </a:r>
            <a:r>
              <a:rPr lang="en-US" sz="1800" b="0" i="0" dirty="0">
                <a:solidFill>
                  <a:srgbClr val="000000"/>
                </a:solidFill>
                <a:effectLst/>
                <a:latin typeface="+mj-lt"/>
                <a:cs typeface="Arial" panose="020B0604020202020204" pitchFamily="34" charset="0"/>
              </a:rPr>
              <a:t>​</a:t>
            </a:r>
            <a:r>
              <a:rPr lang="en-US" sz="1800" dirty="0">
                <a:solidFill>
                  <a:srgbClr val="000000"/>
                </a:solidFill>
                <a:latin typeface="+mj-lt"/>
                <a:cs typeface="Arial" panose="020B0604020202020204" pitchFamily="34" charset="0"/>
              </a:rPr>
              <a:t> </a:t>
            </a:r>
            <a:r>
              <a:rPr lang="en-US" sz="1800" b="0" i="0" u="none" strike="noStrike" dirty="0">
                <a:solidFill>
                  <a:srgbClr val="000000"/>
                </a:solidFill>
                <a:effectLst/>
                <a:latin typeface="+mj-lt"/>
                <a:cs typeface="Arial" panose="020B0604020202020204" pitchFamily="34" charset="0"/>
              </a:rPr>
              <a:t>time.</a:t>
            </a:r>
            <a:r>
              <a:rPr lang="en-US" sz="1800" b="0" i="0" dirty="0">
                <a:solidFill>
                  <a:srgbClr val="000000"/>
                </a:solidFill>
                <a:effectLst/>
                <a:latin typeface="+mj-lt"/>
                <a:cs typeface="Arial" panose="020B0604020202020204" pitchFamily="34" charset="0"/>
              </a:rPr>
              <a:t>​</a:t>
            </a:r>
          </a:p>
          <a:p>
            <a:pPr lvl="1" fontAlgn="base"/>
            <a:endParaRPr lang="en-US" sz="1800" b="0" i="0" dirty="0">
              <a:solidFill>
                <a:srgbClr val="000000"/>
              </a:solidFill>
              <a:effectLst/>
              <a:latin typeface="+mj-lt"/>
              <a:cs typeface="Arial" panose="020B0604020202020204" pitchFamily="34" charset="0"/>
            </a:endParaRPr>
          </a:p>
          <a:p>
            <a:pPr fontAlgn="base"/>
            <a:r>
              <a:rPr lang="en-US" sz="2400" dirty="0">
                <a:latin typeface="+mj-lt"/>
                <a:cs typeface="Arial" panose="020B0604020202020204" pitchFamily="34" charset="0"/>
              </a:rPr>
              <a:t>Compliance with approved activities &amp; tasks per the current service definition</a:t>
            </a:r>
          </a:p>
          <a:p>
            <a:pPr marL="0" indent="0">
              <a:buNone/>
            </a:pPr>
            <a:r>
              <a:rPr lang="en-US" sz="1200" b="1" dirty="0">
                <a:latin typeface="+mj-lt"/>
                <a:ea typeface="+mn-lt"/>
                <a:cs typeface="Arial" panose="020B0604020202020204" pitchFamily="34" charset="0"/>
                <a:hlinkClick r:id="rId3"/>
              </a:rPr>
              <a:t>https://www.dhs.pa.gov/docs/Publications/Documents/FORMS%20AND%20PUBS%20ODP/Bulletin-00-22-03-Attachment-1_IDA_Waivers_TSM_Base_Guidance.pdf</a:t>
            </a:r>
            <a:r>
              <a:rPr lang="en-US" sz="1200" b="1" dirty="0">
                <a:latin typeface="+mj-lt"/>
                <a:ea typeface="+mn-lt"/>
                <a:cs typeface="Arial" panose="020B0604020202020204" pitchFamily="34" charset="0"/>
              </a:rPr>
              <a:t>  </a:t>
            </a:r>
          </a:p>
          <a:p>
            <a:pPr marL="0" indent="0">
              <a:buNone/>
            </a:pPr>
            <a:endParaRPr lang="en-US" sz="2000" b="1" dirty="0">
              <a:ea typeface="+mn-lt"/>
              <a:cs typeface="+mn-lt"/>
            </a:endParaRPr>
          </a:p>
          <a:p>
            <a:endParaRPr lang="en-US" dirty="0">
              <a:cs typeface="Calibri"/>
            </a:endParaRPr>
          </a:p>
        </p:txBody>
      </p:sp>
      <p:sp>
        <p:nvSpPr>
          <p:cNvPr id="4" name="Slide Number Placeholder 3">
            <a:extLst>
              <a:ext uri="{FF2B5EF4-FFF2-40B4-BE49-F238E27FC236}">
                <a16:creationId xmlns:a16="http://schemas.microsoft.com/office/drawing/2014/main" id="{2C35FE3A-B2BB-F035-308B-33173A4A00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216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2F6A-29AF-4FC9-A563-3AC7AC25075A}"/>
              </a:ext>
            </a:extLst>
          </p:cNvPr>
          <p:cNvSpPr>
            <a:spLocks noGrp="1"/>
          </p:cNvSpPr>
          <p:nvPr>
            <p:ph type="title"/>
          </p:nvPr>
        </p:nvSpPr>
        <p:spPr>
          <a:xfrm>
            <a:off x="838200" y="500062"/>
            <a:ext cx="10515600" cy="1325563"/>
          </a:xfrm>
        </p:spPr>
        <p:txBody>
          <a:bodyPr/>
          <a:lstStyle/>
          <a:p>
            <a:r>
              <a:rPr lang="en-US" b="1" dirty="0">
                <a:latin typeface="Franklin Gothic Medium"/>
              </a:rPr>
              <a:t>Direct vs Indirect</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FFD8A6A5-299B-4908-8573-C5AC5837AB6F}"/>
              </a:ext>
            </a:extLst>
          </p:cNvPr>
          <p:cNvSpPr>
            <a:spLocks noGrp="1"/>
          </p:cNvSpPr>
          <p:nvPr>
            <p:ph type="body" idx="1"/>
          </p:nvPr>
        </p:nvSpPr>
        <p:spPr/>
        <p:txBody>
          <a:bodyPr vert="horz" lIns="91440" tIns="45720" rIns="91440" bIns="45720" rtlCol="0" anchor="t">
            <a:noAutofit/>
          </a:bodyPr>
          <a:lstStyle/>
          <a:p>
            <a:r>
              <a:rPr lang="en-US" dirty="0">
                <a:latin typeface="Franklin Gothic Medium"/>
              </a:rPr>
              <a:t>Direct Services – provided with the person</a:t>
            </a:r>
          </a:p>
          <a:p>
            <a:pPr marR="0" lvl="0"/>
            <a:r>
              <a:rPr lang="en-US" dirty="0">
                <a:latin typeface="Franklin Gothic Medium"/>
              </a:rPr>
              <a:t>I</a:t>
            </a:r>
            <a:r>
              <a:rPr lang="en-US" b="0" i="0" u="none" strike="noStrike" baseline="0" dirty="0">
                <a:latin typeface="Franklin Gothic Medium"/>
              </a:rPr>
              <a:t>ndirect services- </a:t>
            </a:r>
            <a:r>
              <a:rPr lang="en-US" b="0" i="1" u="none" strike="noStrike" baseline="0" dirty="0">
                <a:latin typeface="Franklin Gothic Medium"/>
              </a:rPr>
              <a:t>billable</a:t>
            </a:r>
            <a:endParaRPr lang="en-US" i="1">
              <a:latin typeface="Franklin Gothic Medium"/>
            </a:endParaRPr>
          </a:p>
          <a:p>
            <a:pPr lvl="1">
              <a:buFont typeface="Wingdings" panose="05000000000000000000" pitchFamily="2" charset="2"/>
              <a:buChar char="ü"/>
            </a:pPr>
            <a:r>
              <a:rPr lang="en-US" sz="2800" b="0" i="0" u="none" strike="noStrike" baseline="0" dirty="0">
                <a:latin typeface="Franklin Gothic Medium"/>
              </a:rPr>
              <a:t>developing an individual housing plan</a:t>
            </a:r>
            <a:r>
              <a:rPr lang="en-US" sz="2800" dirty="0">
                <a:latin typeface="Franklin Gothic Medium"/>
              </a:rPr>
              <a:t> </a:t>
            </a:r>
            <a:endParaRPr lang="en-US" sz="2800" b="0" i="0" u="none" strike="noStrike" baseline="0" dirty="0">
              <a:latin typeface="Franklin Gothic Medium"/>
            </a:endParaRPr>
          </a:p>
          <a:p>
            <a:pPr lvl="1">
              <a:buFont typeface="Wingdings" panose="05000000000000000000" pitchFamily="2" charset="2"/>
              <a:buChar char="ü"/>
            </a:pPr>
            <a:r>
              <a:rPr lang="en-US" sz="2800" b="0" i="0" u="none" strike="noStrike" baseline="0" dirty="0">
                <a:latin typeface="Franklin Gothic Medium"/>
              </a:rPr>
              <a:t>connecting with potential resources for a specific </a:t>
            </a:r>
            <a:r>
              <a:rPr lang="en-US" sz="2800" dirty="0">
                <a:latin typeface="Franklin Gothic Medium"/>
              </a:rPr>
              <a:t>person</a:t>
            </a:r>
            <a:endParaRPr lang="en-US" sz="2800" b="0" i="1" u="none" strike="noStrike" baseline="0" dirty="0">
              <a:latin typeface="Franklin Gothic Medium"/>
            </a:endParaRPr>
          </a:p>
          <a:p>
            <a:pPr marR="0" lvl="0" rtl="0"/>
            <a:r>
              <a:rPr lang="en-US" b="0" i="0" u="none" strike="noStrike" baseline="0" dirty="0">
                <a:latin typeface="Franklin Gothic Medium"/>
              </a:rPr>
              <a:t>Indirect services- </a:t>
            </a:r>
            <a:r>
              <a:rPr lang="en-US" b="0" i="1" u="none" strike="noStrike" baseline="0" dirty="0">
                <a:latin typeface="Franklin Gothic Medium"/>
              </a:rPr>
              <a:t>not billable</a:t>
            </a:r>
          </a:p>
          <a:p>
            <a:pPr marR="0" lvl="1" rtl="0">
              <a:buFont typeface="Wingdings" panose="05000000000000000000" pitchFamily="2" charset="2"/>
              <a:buChar char="ü"/>
            </a:pPr>
            <a:r>
              <a:rPr lang="en-US" sz="2800" b="0" i="0" u="none" strike="noStrike" baseline="0" dirty="0">
                <a:latin typeface="Franklin Gothic Medium"/>
              </a:rPr>
              <a:t>Driving to appointments</a:t>
            </a:r>
          </a:p>
          <a:p>
            <a:pPr marR="0" lvl="1" rtl="0">
              <a:buFont typeface="Wingdings" panose="05000000000000000000" pitchFamily="2" charset="2"/>
              <a:buChar char="ü"/>
            </a:pPr>
            <a:r>
              <a:rPr lang="en-US" sz="2800" b="0" i="0" u="none" strike="noStrike" baseline="0" dirty="0">
                <a:latin typeface="Franklin Gothic Medium"/>
              </a:rPr>
              <a:t>Completing service notes and progress notes</a:t>
            </a:r>
          </a:p>
          <a:p>
            <a:pPr marR="0" lvl="1" rtl="0">
              <a:buFont typeface="Wingdings" panose="05000000000000000000" pitchFamily="2" charset="2"/>
              <a:buChar char="ü"/>
            </a:pPr>
            <a:r>
              <a:rPr lang="en-US" sz="2800" b="0" i="0" u="none" strike="noStrike" baseline="0" dirty="0">
                <a:latin typeface="Franklin Gothic Medium"/>
              </a:rPr>
              <a:t>Exploring resources and developing relationships that are </a:t>
            </a:r>
            <a:r>
              <a:rPr lang="en-US" sz="2800" b="0" i="1" u="none" strike="noStrike" baseline="0" dirty="0">
                <a:latin typeface="Franklin Gothic Medium"/>
              </a:rPr>
              <a:t>NOT</a:t>
            </a:r>
            <a:r>
              <a:rPr lang="en-US" sz="2800" b="0" i="0" u="none" strike="noStrike" baseline="0" dirty="0">
                <a:latin typeface="Franklin Gothic Medium"/>
              </a:rPr>
              <a:t> specific to a participant's needs</a:t>
            </a:r>
          </a:p>
        </p:txBody>
      </p:sp>
      <p:sp>
        <p:nvSpPr>
          <p:cNvPr id="4" name="Slide Number Placeholder 3">
            <a:extLst>
              <a:ext uri="{FF2B5EF4-FFF2-40B4-BE49-F238E27FC236}">
                <a16:creationId xmlns:a16="http://schemas.microsoft.com/office/drawing/2014/main" id="{185AEE7E-A905-499B-9A03-0F98613257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8642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E02D4-61B6-958A-9741-12DDBA28F628}"/>
              </a:ext>
            </a:extLst>
          </p:cNvPr>
          <p:cNvSpPr>
            <a:spLocks noGrp="1"/>
          </p:cNvSpPr>
          <p:nvPr>
            <p:ph idx="1"/>
          </p:nvPr>
        </p:nvSpPr>
        <p:spPr>
          <a:xfrm>
            <a:off x="140466" y="1584493"/>
            <a:ext cx="11692784" cy="4672993"/>
          </a:xfrm>
        </p:spPr>
        <p:txBody>
          <a:bodyPr vert="horz" lIns="91440" tIns="45720" rIns="91440" bIns="45720" rtlCol="0" anchor="t">
            <a:noAutofit/>
          </a:bodyPr>
          <a:lstStyle/>
          <a:p>
            <a:pPr lvl="1"/>
            <a:endParaRPr lang="en-US" dirty="0">
              <a:latin typeface="+mj-lt"/>
              <a:cs typeface="Calibri"/>
            </a:endParaRPr>
          </a:p>
          <a:p>
            <a:pPr lvl="1"/>
            <a:r>
              <a:rPr lang="en-US" b="1" dirty="0">
                <a:latin typeface="+mj-lt"/>
                <a:cs typeface="Calibri"/>
              </a:rPr>
              <a:t>Includes pre-tenancy and housing sustaining supports to assist participants in being successful tenants in </a:t>
            </a:r>
            <a:r>
              <a:rPr lang="en-US" b="1" i="1" dirty="0">
                <a:latin typeface="+mj-lt"/>
                <a:cs typeface="Calibri"/>
              </a:rPr>
              <a:t>private homes </a:t>
            </a:r>
            <a:r>
              <a:rPr lang="en-US" b="1" dirty="0">
                <a:latin typeface="+mj-lt"/>
                <a:cs typeface="Calibri"/>
              </a:rPr>
              <a:t>owned, rented or leased by participant</a:t>
            </a:r>
            <a:endParaRPr lang="en-US"/>
          </a:p>
          <a:p>
            <a:pPr lvl="1"/>
            <a:r>
              <a:rPr lang="en-US" b="1" dirty="0">
                <a:latin typeface="+mj-lt"/>
                <a:cs typeface="Calibri"/>
              </a:rPr>
              <a:t>One-on-one Direct and Indirect services</a:t>
            </a:r>
          </a:p>
          <a:p>
            <a:pPr lvl="1"/>
            <a:r>
              <a:rPr lang="en-US" b="1" dirty="0">
                <a:latin typeface="+mj-lt"/>
                <a:cs typeface="Calibri"/>
              </a:rPr>
              <a:t>$20.24 per 15 minutes</a:t>
            </a:r>
          </a:p>
          <a:p>
            <a:pPr lvl="1"/>
            <a:r>
              <a:rPr lang="en-US" b="1" dirty="0">
                <a:latin typeface="+mj-lt"/>
                <a:cs typeface="Calibri"/>
              </a:rPr>
              <a:t>Annual CAP 640 units (can be renewed annually, as needed)</a:t>
            </a:r>
          </a:p>
          <a:p>
            <a:pPr lvl="1"/>
            <a:r>
              <a:rPr lang="en-US" b="1" dirty="0">
                <a:latin typeface="+mj-lt"/>
                <a:cs typeface="Calibri"/>
              </a:rPr>
              <a:t>Available in the Consolidated, Community Living  and Person and Family Directed Services (PFDS) waivers (the service is not currently available in the Autism Waiver)</a:t>
            </a:r>
            <a:endParaRPr lang="en-US" b="1" dirty="0">
              <a:latin typeface="+mj-lt"/>
              <a:ea typeface="+mn-lt"/>
              <a:cs typeface="Calibri"/>
            </a:endParaRPr>
          </a:p>
          <a:p>
            <a:pPr lvl="1"/>
            <a:r>
              <a:rPr lang="en-US" b="1" i="1" dirty="0">
                <a:latin typeface="+mj-lt"/>
                <a:ea typeface="+mn-lt"/>
                <a:cs typeface="+mn-lt"/>
              </a:rPr>
              <a:t>May not</a:t>
            </a:r>
            <a:r>
              <a:rPr lang="en-US" sz="2400" b="1" i="1" dirty="0">
                <a:latin typeface="+mj-lt"/>
                <a:ea typeface="+mn-lt"/>
                <a:cs typeface="+mn-lt"/>
              </a:rPr>
              <a:t> be authorized if participant is authorized to receive  Residential Habilitation, Life Sharing or Supported Living services UNLESS Participant has a plan in the ISP to move from home where services are provided into a private home owned, rented or leased by the participant.</a:t>
            </a:r>
            <a:endParaRPr lang="en-US"/>
          </a:p>
          <a:p>
            <a:pPr marL="457200" lvl="1" indent="0">
              <a:buNone/>
            </a:pPr>
            <a:endParaRPr lang="en-US" sz="2000" b="1" dirty="0">
              <a:cs typeface="Calibri"/>
            </a:endParaRPr>
          </a:p>
        </p:txBody>
      </p:sp>
      <p:sp>
        <p:nvSpPr>
          <p:cNvPr id="5" name="Title 4">
            <a:extLst>
              <a:ext uri="{FF2B5EF4-FFF2-40B4-BE49-F238E27FC236}">
                <a16:creationId xmlns:a16="http://schemas.microsoft.com/office/drawing/2014/main" id="{379960CE-0A00-68D7-8D30-E9CEBF595B0F}"/>
              </a:ext>
            </a:extLst>
          </p:cNvPr>
          <p:cNvSpPr>
            <a:spLocks noGrp="1"/>
          </p:cNvSpPr>
          <p:nvPr>
            <p:ph type="title"/>
          </p:nvPr>
        </p:nvSpPr>
        <p:spPr>
          <a:xfrm>
            <a:off x="838200" y="557383"/>
            <a:ext cx="10515600" cy="1325563"/>
          </a:xfrm>
        </p:spPr>
        <p:txBody>
          <a:bodyPr/>
          <a:lstStyle/>
          <a:p>
            <a:r>
              <a:rPr lang="en-US" b="1" dirty="0">
                <a:cs typeface="Calibri Light"/>
              </a:rPr>
              <a:t>Key Take Aways</a:t>
            </a:r>
            <a:endParaRPr lang="en-US" b="1" dirty="0"/>
          </a:p>
        </p:txBody>
      </p:sp>
      <p:sp>
        <p:nvSpPr>
          <p:cNvPr id="2" name="Slide Number Placeholder 1">
            <a:extLst>
              <a:ext uri="{FF2B5EF4-FFF2-40B4-BE49-F238E27FC236}">
                <a16:creationId xmlns:a16="http://schemas.microsoft.com/office/drawing/2014/main" id="{15B63686-CFF8-40B5-B2F6-20D0F0314A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200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a:ea typeface="Calibri" panose="020F0502020204030204" pitchFamily="34" charset="0"/>
                <a:cs typeface="Times New Roman" panose="02020603050405020304" pitchFamily="18" charset="0"/>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441-FB7A-4BC0-B9F0-2A050F526069}"/>
              </a:ext>
            </a:extLst>
          </p:cNvPr>
          <p:cNvSpPr>
            <a:spLocks noGrp="1"/>
          </p:cNvSpPr>
          <p:nvPr>
            <p:ph type="title"/>
          </p:nvPr>
        </p:nvSpPr>
        <p:spPr>
          <a:xfrm>
            <a:off x="838200" y="653311"/>
            <a:ext cx="10515600" cy="1325563"/>
          </a:xfrm>
        </p:spPr>
        <p:txBody>
          <a:bodyPr/>
          <a:lstStyle/>
          <a:p>
            <a:pPr marR="0" rtl="0"/>
            <a:r>
              <a:rPr lang="en-US" b="1" i="0" u="none" strike="noStrike" baseline="0">
                <a:latin typeface="Franklin Gothic Medium" panose="020B0603020102020204" pitchFamily="34" charset="0"/>
              </a:rPr>
              <a:t>Provider Enrollment</a:t>
            </a:r>
          </a:p>
        </p:txBody>
      </p:sp>
      <p:sp>
        <p:nvSpPr>
          <p:cNvPr id="3" name="Text Placeholder 2">
            <a:extLst>
              <a:ext uri="{FF2B5EF4-FFF2-40B4-BE49-F238E27FC236}">
                <a16:creationId xmlns:a16="http://schemas.microsoft.com/office/drawing/2014/main" id="{FCFC4EB7-04E0-4015-9075-D6A2BD7658BF}"/>
              </a:ext>
            </a:extLst>
          </p:cNvPr>
          <p:cNvSpPr>
            <a:spLocks noGrp="1"/>
          </p:cNvSpPr>
          <p:nvPr>
            <p:ph type="body" idx="1"/>
          </p:nvPr>
        </p:nvSpPr>
        <p:spPr>
          <a:xfrm>
            <a:off x="838200" y="2180677"/>
            <a:ext cx="10515600" cy="3361230"/>
          </a:xfrm>
        </p:spPr>
        <p:txBody>
          <a:bodyPr vert="horz" lIns="91440" tIns="45720" rIns="91440" bIns="45720" rtlCol="0" anchor="t">
            <a:normAutofit/>
          </a:bodyPr>
          <a:lstStyle/>
          <a:p>
            <a:pPr marL="0" indent="0">
              <a:buNone/>
            </a:pPr>
            <a:endParaRPr lang="en-US" sz="4000" b="0" i="0" u="none" strike="noStrike" baseline="0">
              <a:latin typeface="Franklin Gothic Medium"/>
            </a:endParaRPr>
          </a:p>
          <a:p>
            <a:pPr marL="0" indent="0" algn="ctr">
              <a:buNone/>
            </a:pPr>
            <a:r>
              <a:rPr lang="en-US" sz="4000" b="0" i="0" u="none" strike="noStrike" baseline="0" dirty="0">
                <a:latin typeface="Franklin Gothic Medium"/>
              </a:rPr>
              <a:t>ODP</a:t>
            </a:r>
            <a:r>
              <a:rPr lang="en-US" sz="4000" dirty="0">
                <a:latin typeface="Franklin Gothic Medium"/>
              </a:rPr>
              <a:t> Provider Enrollment</a:t>
            </a:r>
          </a:p>
          <a:p>
            <a:pPr marL="0" indent="0" algn="ctr">
              <a:buNone/>
            </a:pPr>
            <a:r>
              <a:rPr lang="en-US" sz="3200" dirty="0">
                <a:latin typeface="Franklin Gothic Medium"/>
                <a:hlinkClick r:id="rId3">
                  <a:extLst>
                    <a:ext uri="{A12FA001-AC4F-418D-AE19-62706E023703}">
                      <ahyp:hlinkClr xmlns:ahyp="http://schemas.microsoft.com/office/drawing/2018/hyperlinkcolor" val="tx"/>
                    </a:ext>
                  </a:extLst>
                </a:hlinkClick>
              </a:rPr>
              <a:t>https://www.myodp.org/course/view.php?id=287</a:t>
            </a:r>
            <a:r>
              <a:rPr lang="en-US" sz="3200" dirty="0">
                <a:latin typeface="Franklin Gothic Medium"/>
              </a:rPr>
              <a:t> </a:t>
            </a:r>
          </a:p>
          <a:p>
            <a:pPr marL="457200" indent="-457200" algn="ctr">
              <a:buFont typeface="Calibri" panose="020B0604020202020204" pitchFamily="34" charset="0"/>
              <a:buChar char="-"/>
            </a:pPr>
            <a:r>
              <a:rPr lang="en-US" sz="3200" dirty="0">
                <a:latin typeface="Franklin Gothic Medium"/>
              </a:rPr>
              <a:t>Resources for Provider Enrollment 6100.81-84</a:t>
            </a:r>
            <a:endParaRPr lang="en-US" sz="3200" b="0" i="0" u="none" strike="noStrike" baseline="0" dirty="0">
              <a:latin typeface="Franklin Gothic Medium"/>
            </a:endParaRPr>
          </a:p>
          <a:p>
            <a:pPr marL="457200" indent="-457200" algn="ctr">
              <a:buFont typeface="Calibri" panose="020B0604020202020204" pitchFamily="34" charset="0"/>
              <a:buChar char="-"/>
            </a:pPr>
            <a:r>
              <a:rPr lang="en-US" sz="3200" dirty="0">
                <a:latin typeface="Franklin Gothic Medium"/>
              </a:rPr>
              <a:t>Providers Must Meet Enrollment Standards </a:t>
            </a:r>
          </a:p>
        </p:txBody>
      </p:sp>
      <p:sp>
        <p:nvSpPr>
          <p:cNvPr id="4" name="Slide Number Placeholder 3">
            <a:extLst>
              <a:ext uri="{FF2B5EF4-FFF2-40B4-BE49-F238E27FC236}">
                <a16:creationId xmlns:a16="http://schemas.microsoft.com/office/drawing/2014/main" id="{A18706E8-5633-43CF-9479-800709EE9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0083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A457-DCAF-438C-AB28-694934578A1E}"/>
              </a:ext>
            </a:extLst>
          </p:cNvPr>
          <p:cNvSpPr>
            <a:spLocks noGrp="1"/>
          </p:cNvSpPr>
          <p:nvPr>
            <p:ph type="title"/>
          </p:nvPr>
        </p:nvSpPr>
        <p:spPr>
          <a:xfrm>
            <a:off x="838200" y="595941"/>
            <a:ext cx="10515600" cy="1325563"/>
          </a:xfrm>
        </p:spPr>
        <p:txBody>
          <a:bodyPr/>
          <a:lstStyle/>
          <a:p>
            <a:pPr marR="0" rtl="0"/>
            <a:r>
              <a:rPr lang="en-US" b="1" i="0" u="none" strike="noStrike" baseline="0">
                <a:latin typeface="Franklin Gothic Medium" panose="020B0603020102020204" pitchFamily="34" charset="0"/>
              </a:rPr>
              <a:t>Provider </a:t>
            </a:r>
            <a:r>
              <a:rPr lang="en-US" b="1">
                <a:latin typeface="Franklin Gothic Medium" panose="020B0603020102020204" pitchFamily="34" charset="0"/>
              </a:rPr>
              <a:t>Q</a:t>
            </a:r>
            <a:r>
              <a:rPr lang="en-US" b="1" i="0" u="none" strike="noStrike" baseline="0">
                <a:latin typeface="Franklin Gothic Medium" panose="020B0603020102020204" pitchFamily="34" charset="0"/>
              </a:rPr>
              <a:t>ualifications</a:t>
            </a:r>
          </a:p>
        </p:txBody>
      </p:sp>
      <p:sp>
        <p:nvSpPr>
          <p:cNvPr id="3" name="Text Placeholder 2">
            <a:extLst>
              <a:ext uri="{FF2B5EF4-FFF2-40B4-BE49-F238E27FC236}">
                <a16:creationId xmlns:a16="http://schemas.microsoft.com/office/drawing/2014/main" id="{3DBA6F64-185E-407F-AC45-2D21B15CDAFF}"/>
              </a:ext>
            </a:extLst>
          </p:cNvPr>
          <p:cNvSpPr>
            <a:spLocks noGrp="1"/>
          </p:cNvSpPr>
          <p:nvPr>
            <p:ph type="body" idx="1"/>
          </p:nvPr>
        </p:nvSpPr>
        <p:spPr>
          <a:xfrm>
            <a:off x="838200" y="2190750"/>
            <a:ext cx="10515600" cy="3408527"/>
          </a:xfrm>
        </p:spPr>
        <p:txBody>
          <a:bodyPr vert="horz" lIns="91440" tIns="45720" rIns="91440" bIns="45720" rtlCol="0" anchor="t">
            <a:noAutofit/>
          </a:bodyPr>
          <a:lstStyle/>
          <a:p>
            <a:pPr lvl="1" algn="ctr"/>
            <a:r>
              <a:rPr lang="en-US" sz="3200" b="0" i="1" u="none" strike="noStrike" baseline="0" dirty="0">
                <a:latin typeface="Franklin Gothic Medium"/>
              </a:rPr>
              <a:t>AEs</a:t>
            </a:r>
            <a:r>
              <a:rPr lang="en-US" sz="3200" b="0" i="0" u="none" strike="noStrike" baseline="0" dirty="0">
                <a:latin typeface="Franklin Gothic Medium"/>
              </a:rPr>
              <a:t> determine whether a provider meets the qualifications for HTTS service.</a:t>
            </a:r>
            <a:endParaRPr lang="en-US" sz="3200"/>
          </a:p>
          <a:p>
            <a:pPr marL="0" indent="0" algn="ctr">
              <a:buNone/>
            </a:pPr>
            <a:r>
              <a:rPr lang="en-US" b="1" i="1" dirty="0">
                <a:latin typeface="Franklin Gothic Medium"/>
              </a:rPr>
              <a:t>"</a:t>
            </a:r>
            <a:r>
              <a:rPr lang="en-US" b="1" i="1" u="none" strike="noStrike" baseline="0" dirty="0">
                <a:latin typeface="Franklin Gothic Medium"/>
              </a:rPr>
              <a:t>Providers must demonstrate knowledge of HTTS</a:t>
            </a:r>
            <a:r>
              <a:rPr lang="en-US" b="1" i="1" dirty="0">
                <a:latin typeface="Franklin Gothic Medium"/>
              </a:rPr>
              <a:t> a</a:t>
            </a:r>
            <a:r>
              <a:rPr lang="en-US" b="1" i="1" u="none" strike="noStrike" baseline="0" dirty="0">
                <a:latin typeface="Franklin Gothic Medium"/>
              </a:rPr>
              <a:t>nd how to access, refer to, and inform others on a broad range of housing programs or resources</a:t>
            </a:r>
            <a:r>
              <a:rPr lang="en-US" b="1" i="1" dirty="0">
                <a:latin typeface="Franklin Gothic Medium"/>
              </a:rPr>
              <a:t>."</a:t>
            </a:r>
          </a:p>
          <a:p>
            <a:pPr marL="457200" marR="0" lvl="1" indent="0" algn="ctr" rtl="0">
              <a:buNone/>
            </a:pPr>
            <a:r>
              <a:rPr lang="en-US" sz="2000" b="0" i="0" u="none" strike="noStrike" baseline="0" dirty="0">
                <a:latin typeface="Franklin Gothic Medium"/>
              </a:rPr>
              <a:t>ODP Announcement 083-18</a:t>
            </a:r>
          </a:p>
          <a:p>
            <a:pPr marL="457200" lvl="1" indent="0" algn="ctr">
              <a:buNone/>
            </a:pPr>
            <a:r>
              <a:rPr lang="en-US" sz="1600" b="0" i="0" u="none" strike="noStrike" baseline="0" dirty="0">
                <a:latin typeface="Franklin Gothic Medium"/>
                <a:hlinkClick r:id="rId3"/>
              </a:rPr>
              <a:t>https://s3-us-west-2.amazonaws.com/palms-awss3-repository/Communications/ODP/2018/ODP+Announcement+Housing+Service-083-18-FINAL.PDF</a:t>
            </a:r>
            <a:r>
              <a:rPr lang="en-US" sz="1600" dirty="0">
                <a:latin typeface="Franklin Gothic Medium"/>
              </a:rPr>
              <a:t> </a:t>
            </a:r>
            <a:endParaRPr lang="en-US" sz="1600" b="0" i="0" u="none" strike="noStrike" baseline="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EFF7C2C5-28E8-4DB2-837B-085A6D7A87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134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CE48-5681-4030-AD18-CDDA0631E636}"/>
              </a:ext>
            </a:extLst>
          </p:cNvPr>
          <p:cNvSpPr>
            <a:spLocks noGrp="1"/>
          </p:cNvSpPr>
          <p:nvPr>
            <p:ph type="title"/>
          </p:nvPr>
        </p:nvSpPr>
        <p:spPr>
          <a:xfrm>
            <a:off x="838200" y="596618"/>
            <a:ext cx="10515600" cy="1325563"/>
          </a:xfrm>
        </p:spPr>
        <p:txBody>
          <a:bodyPr/>
          <a:lstStyle/>
          <a:p>
            <a:r>
              <a:rPr lang="en-US" b="1" i="0" u="none" strike="noStrike" baseline="0" dirty="0">
                <a:latin typeface="Franklin Gothic Medium"/>
              </a:rPr>
              <a:t>Provider Qualifications</a:t>
            </a:r>
            <a:r>
              <a:rPr lang="en-US" b="1" dirty="0">
                <a:latin typeface="Franklin Gothic Medium"/>
              </a:rPr>
              <a:t>, cont.</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D17271EB-FDD6-4B05-9CEE-F3D7475F0EE1}"/>
              </a:ext>
            </a:extLst>
          </p:cNvPr>
          <p:cNvSpPr>
            <a:spLocks noGrp="1"/>
          </p:cNvSpPr>
          <p:nvPr>
            <p:ph type="body" idx="1"/>
          </p:nvPr>
        </p:nvSpPr>
        <p:spPr>
          <a:xfrm>
            <a:off x="838200" y="1922181"/>
            <a:ext cx="10515600" cy="4351338"/>
          </a:xfrm>
        </p:spPr>
        <p:txBody>
          <a:bodyPr vert="horz" lIns="91440" tIns="45720" rIns="91440" bIns="45720" rtlCol="0" anchor="t">
            <a:noAutofit/>
          </a:bodyPr>
          <a:lstStyle/>
          <a:p>
            <a:r>
              <a:rPr lang="en-US" b="0" i="0" u="none" strike="noStrike" baseline="0" dirty="0">
                <a:latin typeface="Franklin Gothic Medium"/>
              </a:rPr>
              <a:t>For agencies </a:t>
            </a:r>
            <a:r>
              <a:rPr lang="en-US" b="1" i="1" u="none" strike="noStrike" baseline="0" dirty="0">
                <a:latin typeface="Franklin Gothic Medium"/>
              </a:rPr>
              <a:t>already enrolled with ODP </a:t>
            </a:r>
            <a:r>
              <a:rPr lang="en-US" b="1" i="1" dirty="0">
                <a:latin typeface="Franklin Gothic Medium"/>
              </a:rPr>
              <a:t>as a Provider:</a:t>
            </a:r>
          </a:p>
          <a:p>
            <a:pPr marR="0" lvl="1">
              <a:buFont typeface="Wingdings" panose="05000000000000000000" pitchFamily="2" charset="2"/>
              <a:buChar char="ü"/>
            </a:pPr>
            <a:r>
              <a:rPr lang="en-US" sz="2800" dirty="0">
                <a:latin typeface="Franklin Gothic Medium"/>
              </a:rPr>
              <a:t>C</a:t>
            </a:r>
            <a:r>
              <a:rPr lang="en-US" sz="2800" b="0" i="0" u="none" strike="noStrike" baseline="0" dirty="0">
                <a:latin typeface="Franklin Gothic Medium"/>
              </a:rPr>
              <a:t>ompletion of PREP training</a:t>
            </a:r>
            <a:r>
              <a:rPr lang="en-US" sz="2800" dirty="0">
                <a:latin typeface="Franklin Gothic Medium"/>
              </a:rPr>
              <a:t> </a:t>
            </a:r>
            <a:endParaRPr lang="en-US" sz="2800"/>
          </a:p>
          <a:p>
            <a:pPr lvl="1">
              <a:buFont typeface="Wingdings" panose="05000000000000000000" pitchFamily="2" charset="2"/>
              <a:buChar char="ü"/>
            </a:pPr>
            <a:r>
              <a:rPr lang="en-US" sz="2800" dirty="0">
                <a:latin typeface="Franklin Gothic Medium"/>
              </a:rPr>
              <a:t>F</a:t>
            </a:r>
            <a:r>
              <a:rPr lang="en-US" sz="2800" b="0" i="0" u="none" strike="noStrike" baseline="0" dirty="0">
                <a:latin typeface="Franklin Gothic Medium"/>
              </a:rPr>
              <a:t>amiliarity with local housing resources</a:t>
            </a:r>
          </a:p>
          <a:p>
            <a:r>
              <a:rPr lang="en-US" dirty="0">
                <a:latin typeface="Franklin Gothic Medium"/>
              </a:rPr>
              <a:t>Providing Residential Habilitation and/or Life Sharing </a:t>
            </a:r>
            <a:r>
              <a:rPr lang="en-US" i="1" dirty="0">
                <a:latin typeface="Franklin Gothic Medium"/>
              </a:rPr>
              <a:t>does not meet the provider enrollment and qualifications for HTTS service</a:t>
            </a:r>
          </a:p>
          <a:p>
            <a:r>
              <a:rPr lang="en-US" dirty="0">
                <a:latin typeface="Franklin Gothic Medium"/>
              </a:rPr>
              <a:t>HTTS cannot be offered to individuals receiving Residential Habilitation, Life Sharing, or Supported Living services </a:t>
            </a:r>
            <a:r>
              <a:rPr lang="en-US" b="1" i="1" dirty="0">
                <a:latin typeface="Franklin Gothic Medium"/>
              </a:rPr>
              <a:t>unless</a:t>
            </a:r>
            <a:r>
              <a:rPr lang="en-US" dirty="0">
                <a:latin typeface="Franklin Gothic Medium"/>
              </a:rPr>
              <a:t> the purpose is to plan for a move to a person’s private home</a:t>
            </a:r>
            <a:endParaRPr lang="en-US" b="0" i="0" u="none" strike="noStrike" baseline="0" dirty="0">
              <a:latin typeface="Franklin Gothic Medium"/>
            </a:endParaRPr>
          </a:p>
        </p:txBody>
      </p:sp>
      <p:sp>
        <p:nvSpPr>
          <p:cNvPr id="4" name="Slide Number Placeholder 3">
            <a:extLst>
              <a:ext uri="{FF2B5EF4-FFF2-40B4-BE49-F238E27FC236}">
                <a16:creationId xmlns:a16="http://schemas.microsoft.com/office/drawing/2014/main" id="{6C329946-95E2-4474-949E-20DA78EB5B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5206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298C-E1BB-E56B-FE47-AE745A08B46A}"/>
              </a:ext>
            </a:extLst>
          </p:cNvPr>
          <p:cNvSpPr>
            <a:spLocks noGrp="1"/>
          </p:cNvSpPr>
          <p:nvPr>
            <p:ph type="title"/>
          </p:nvPr>
        </p:nvSpPr>
        <p:spPr/>
        <p:txBody>
          <a:bodyPr>
            <a:normAutofit/>
          </a:bodyPr>
          <a:lstStyle/>
          <a:p>
            <a:r>
              <a:rPr lang="en-US" sz="3600" b="1">
                <a:cs typeface="Calibri"/>
              </a:rPr>
              <a:t>Knowledge Requirements Per Service Definition</a:t>
            </a:r>
          </a:p>
        </p:txBody>
      </p:sp>
      <p:sp>
        <p:nvSpPr>
          <p:cNvPr id="3" name="Content Placeholder 2">
            <a:extLst>
              <a:ext uri="{FF2B5EF4-FFF2-40B4-BE49-F238E27FC236}">
                <a16:creationId xmlns:a16="http://schemas.microsoft.com/office/drawing/2014/main" id="{F95949EA-452D-4016-95D0-3147104A68B7}"/>
              </a:ext>
            </a:extLst>
          </p:cNvPr>
          <p:cNvSpPr>
            <a:spLocks noGrp="1"/>
          </p:cNvSpPr>
          <p:nvPr>
            <p:ph idx="1"/>
          </p:nvPr>
        </p:nvSpPr>
        <p:spPr>
          <a:xfrm>
            <a:off x="838200" y="1931567"/>
            <a:ext cx="10515600" cy="4234111"/>
          </a:xfrm>
        </p:spPr>
        <p:txBody>
          <a:bodyPr vert="horz" lIns="91440" tIns="45720" rIns="91440" bIns="45720" rtlCol="0" anchor="t">
            <a:noAutofit/>
          </a:bodyPr>
          <a:lstStyle/>
          <a:p>
            <a:r>
              <a:rPr lang="en-US" sz="2600" dirty="0">
                <a:latin typeface="Franklin Gothic Medium"/>
                <a:cs typeface="Calibri"/>
              </a:rPr>
              <a:t>Housing Choice Vouchers</a:t>
            </a:r>
          </a:p>
          <a:p>
            <a:r>
              <a:rPr lang="en-US" sz="2600" dirty="0">
                <a:latin typeface="Franklin Gothic Medium"/>
                <a:cs typeface="Calibri"/>
              </a:rPr>
              <a:t>Section 811 Project Rental Assistance (PRA)</a:t>
            </a:r>
          </a:p>
          <a:p>
            <a:r>
              <a:rPr lang="en-US" sz="2600" dirty="0">
                <a:latin typeface="Franklin Gothic Medium"/>
                <a:cs typeface="Calibri"/>
              </a:rPr>
              <a:t>Mainstream &amp; Non-Elderly Disabled (NED) Vouchers</a:t>
            </a:r>
          </a:p>
          <a:p>
            <a:r>
              <a:rPr lang="en-US" sz="2600" dirty="0">
                <a:latin typeface="Franklin Gothic Medium"/>
                <a:cs typeface="Calibri"/>
              </a:rPr>
              <a:t>Project Based versus Tenant Based Rental Assistance</a:t>
            </a:r>
          </a:p>
          <a:p>
            <a:r>
              <a:rPr lang="en-US" sz="2600" dirty="0">
                <a:latin typeface="Franklin Gothic Medium"/>
                <a:cs typeface="Calibri"/>
              </a:rPr>
              <a:t>Low Income Housing Tax Credit properties &amp; 20% Units</a:t>
            </a:r>
          </a:p>
          <a:p>
            <a:r>
              <a:rPr lang="en-US" sz="2600" dirty="0">
                <a:latin typeface="Franklin Gothic Medium"/>
                <a:cs typeface="Calibri"/>
              </a:rPr>
              <a:t>Home ownership financing</a:t>
            </a:r>
          </a:p>
          <a:p>
            <a:r>
              <a:rPr lang="en-US" sz="2600" b="1" dirty="0">
                <a:latin typeface="Franklin Gothic Medium"/>
                <a:cs typeface="Calibri"/>
              </a:rPr>
              <a:t>Fair Housing, Reasonable Accommodations</a:t>
            </a:r>
            <a:endParaRPr lang="en-US" sz="2600" dirty="0">
              <a:latin typeface="Franklin Gothic Medium"/>
              <a:cs typeface="Calibri"/>
            </a:endParaRPr>
          </a:p>
          <a:p>
            <a:r>
              <a:rPr lang="en-US" sz="2600" b="1" dirty="0">
                <a:latin typeface="Franklin Gothic Medium"/>
                <a:cs typeface="Calibri"/>
              </a:rPr>
              <a:t>Home Ownership</a:t>
            </a:r>
            <a:endParaRPr lang="en-US" sz="2600" dirty="0">
              <a:latin typeface="Franklin Gothic Medium"/>
              <a:cs typeface="Calibri"/>
            </a:endParaRPr>
          </a:p>
          <a:p>
            <a:r>
              <a:rPr lang="en-US" sz="2600" b="1" dirty="0">
                <a:latin typeface="Franklin Gothic Medium"/>
                <a:cs typeface="Calibri"/>
              </a:rPr>
              <a:t>USDA rural housing services, loans, and grants</a:t>
            </a:r>
            <a:endParaRPr lang="en-US" sz="2600" dirty="0">
              <a:latin typeface="Franklin Gothic Medium"/>
              <a:cs typeface="Calibri"/>
            </a:endParaRPr>
          </a:p>
          <a:p>
            <a:endParaRPr lang="en-US" sz="3200" dirty="0">
              <a:latin typeface="Franklin Gothic Medium"/>
              <a:cs typeface="Calibri"/>
            </a:endParaRP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D2E1A514-AF16-498B-AB73-857394260D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7365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EF86-374D-50D7-5EBA-FAEF26D7FB5E}"/>
              </a:ext>
            </a:extLst>
          </p:cNvPr>
          <p:cNvSpPr>
            <a:spLocks noGrp="1"/>
          </p:cNvSpPr>
          <p:nvPr>
            <p:ph type="title"/>
          </p:nvPr>
        </p:nvSpPr>
        <p:spPr>
          <a:xfrm>
            <a:off x="387458" y="365125"/>
            <a:ext cx="10966342" cy="1325563"/>
          </a:xfrm>
        </p:spPr>
        <p:txBody>
          <a:bodyPr/>
          <a:lstStyle/>
          <a:p>
            <a:r>
              <a:rPr lang="en-US" b="1"/>
              <a:t>Knowledge continued</a:t>
            </a:r>
          </a:p>
        </p:txBody>
      </p:sp>
      <p:sp>
        <p:nvSpPr>
          <p:cNvPr id="3" name="Text Placeholder 2">
            <a:extLst>
              <a:ext uri="{FF2B5EF4-FFF2-40B4-BE49-F238E27FC236}">
                <a16:creationId xmlns:a16="http://schemas.microsoft.com/office/drawing/2014/main" id="{3791ADD5-C2BB-26D0-C892-27733D9AE762}"/>
              </a:ext>
            </a:extLst>
          </p:cNvPr>
          <p:cNvSpPr>
            <a:spLocks noGrp="1"/>
          </p:cNvSpPr>
          <p:nvPr>
            <p:ph type="body" idx="1"/>
          </p:nvPr>
        </p:nvSpPr>
        <p:spPr/>
        <p:txBody>
          <a:bodyPr vert="horz" lIns="91440" tIns="45720" rIns="91440" bIns="45720" rtlCol="0" anchor="t">
            <a:normAutofit fontScale="92500" lnSpcReduction="20000"/>
          </a:bodyPr>
          <a:lstStyle/>
          <a:p>
            <a:r>
              <a:rPr lang="en-US" sz="3200" b="1" i="0" u="none" strike="noStrike" dirty="0">
                <a:effectLst/>
                <a:latin typeface="Franklin Gothic Medium"/>
                <a:cs typeface="Calibri"/>
              </a:rPr>
              <a:t>Local and regional housing resources</a:t>
            </a:r>
            <a:r>
              <a:rPr lang="en-US" sz="3200" b="1" i="0" dirty="0">
                <a:effectLst/>
                <a:latin typeface="Franklin Gothic Medium"/>
                <a:cs typeface="Calibri"/>
              </a:rPr>
              <a:t>​</a:t>
            </a:r>
            <a:endParaRPr lang="en-US" dirty="0"/>
          </a:p>
          <a:p>
            <a:pPr algn="l" rtl="0" fontAlgn="base">
              <a:buFont typeface="Arial" panose="020B0604020202020204" pitchFamily="34" charset="0"/>
              <a:buChar char="•"/>
            </a:pPr>
            <a:r>
              <a:rPr lang="en-US" sz="3200" b="1" i="0" u="none" strike="noStrike" dirty="0">
                <a:effectLst/>
                <a:latin typeface="Franklin Gothic Medium"/>
                <a:cs typeface="Calibri"/>
              </a:rPr>
              <a:t>Local, state, and federal housing initiatives</a:t>
            </a:r>
            <a:r>
              <a:rPr lang="en-US" sz="3200" b="1" i="0" dirty="0">
                <a:effectLst/>
                <a:latin typeface="Franklin Gothic Medium"/>
                <a:cs typeface="Calibri"/>
              </a:rPr>
              <a:t>​</a:t>
            </a:r>
          </a:p>
          <a:p>
            <a:r>
              <a:rPr lang="en-US" sz="3200" b="1" dirty="0">
                <a:latin typeface="Franklin Gothic Medium"/>
                <a:cs typeface="Calibri"/>
              </a:rPr>
              <a:t>Discharge Process from residential and institutional settings</a:t>
            </a:r>
          </a:p>
          <a:p>
            <a:r>
              <a:rPr lang="en-US" sz="3200" b="1" dirty="0">
                <a:latin typeface="Franklin Gothic Medium"/>
                <a:cs typeface="Calibri"/>
              </a:rPr>
              <a:t>Privately funded housing opportunities</a:t>
            </a:r>
          </a:p>
          <a:p>
            <a:pPr fontAlgn="base"/>
            <a:r>
              <a:rPr lang="en-US" sz="3200" b="1" dirty="0">
                <a:latin typeface="Franklin Gothic Medium"/>
                <a:cs typeface="Calibri"/>
              </a:rPr>
              <a:t>Home</a:t>
            </a:r>
            <a:r>
              <a:rPr lang="en-US" sz="3200" b="1" i="0" u="none" strike="noStrike" dirty="0">
                <a:effectLst/>
                <a:latin typeface="Franklin Gothic Medium"/>
                <a:cs typeface="Calibri"/>
              </a:rPr>
              <a:t> Modification Funding</a:t>
            </a:r>
            <a:r>
              <a:rPr lang="en-US" sz="3200" b="1" i="0" dirty="0">
                <a:effectLst/>
                <a:latin typeface="Franklin Gothic Medium"/>
                <a:cs typeface="Calibri"/>
              </a:rPr>
              <a:t>​</a:t>
            </a:r>
            <a:endParaRPr lang="en-US" sz="3200" b="1" dirty="0">
              <a:latin typeface="Franklin Gothic Medium"/>
              <a:cs typeface="Calibri"/>
            </a:endParaRPr>
          </a:p>
          <a:p>
            <a:pPr algn="l">
              <a:buFont typeface="Arial" panose="020B0604020202020204" pitchFamily="34" charset="0"/>
              <a:buChar char="•"/>
            </a:pPr>
            <a:r>
              <a:rPr lang="en-US" sz="3200" b="1" dirty="0">
                <a:latin typeface="Franklin Gothic Medium"/>
                <a:cs typeface="Calibri"/>
              </a:rPr>
              <a:t>Olmstead Requirements</a:t>
            </a:r>
          </a:p>
          <a:p>
            <a:r>
              <a:rPr lang="en-US" sz="3200" b="1" dirty="0">
                <a:latin typeface="Franklin Gothic Medium"/>
                <a:cs typeface="Calibri"/>
              </a:rPr>
              <a:t>Housing First</a:t>
            </a:r>
          </a:p>
          <a:p>
            <a:pPr algn="l" rtl="0" fontAlgn="base">
              <a:buFont typeface="Arial" panose="020B0604020202020204" pitchFamily="34" charset="0"/>
              <a:buChar char="•"/>
            </a:pPr>
            <a:r>
              <a:rPr lang="en-US" sz="3200" b="1" i="0" u="none" strike="noStrike" dirty="0">
                <a:effectLst/>
                <a:latin typeface="Franklin Gothic Medium"/>
                <a:cs typeface="Calibri"/>
              </a:rPr>
              <a:t>PAHousingSearch.com</a:t>
            </a:r>
            <a:r>
              <a:rPr lang="en-US" sz="3200" b="1" i="0" dirty="0">
                <a:effectLst/>
                <a:latin typeface="Franklin Gothic Medium"/>
                <a:cs typeface="Calibri"/>
              </a:rPr>
              <a:t>​</a:t>
            </a:r>
          </a:p>
          <a:p>
            <a:pPr fontAlgn="base"/>
            <a:r>
              <a:rPr lang="en-US" sz="3200" b="1" i="0" u="none" strike="noStrike" dirty="0">
                <a:effectLst/>
                <a:latin typeface="Franklin Gothic Medium"/>
                <a:cs typeface="Calibri"/>
              </a:rPr>
              <a:t>Prepared Renters Education Program Training</a:t>
            </a:r>
            <a:r>
              <a:rPr lang="en-US" sz="3200" b="1" i="0" dirty="0">
                <a:effectLst/>
                <a:latin typeface="Franklin Gothic Medium"/>
                <a:cs typeface="Calibri"/>
              </a:rPr>
              <a:t>​</a:t>
            </a:r>
            <a:r>
              <a:rPr lang="en-US" sz="3200" b="1" dirty="0">
                <a:latin typeface="Franklin Gothic Medium"/>
                <a:cs typeface="Calibri"/>
              </a:rPr>
              <a:t> for agencies</a:t>
            </a:r>
            <a:endParaRPr lang="en-US" sz="3200" b="1" i="0" dirty="0">
              <a:effectLst/>
              <a:latin typeface="Franklin Gothic Medium"/>
              <a:cs typeface="Calibri"/>
            </a:endParaRPr>
          </a:p>
          <a:p>
            <a:endParaRPr lang="en-US" dirty="0"/>
          </a:p>
        </p:txBody>
      </p:sp>
      <p:sp>
        <p:nvSpPr>
          <p:cNvPr id="5" name="Slide Number Placeholder 4">
            <a:extLst>
              <a:ext uri="{FF2B5EF4-FFF2-40B4-BE49-F238E27FC236}">
                <a16:creationId xmlns:a16="http://schemas.microsoft.com/office/drawing/2014/main" id="{16693952-7B07-7DDE-4B00-9374E17CD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5977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0E04-230F-44CB-9121-625B3886C6CD}"/>
              </a:ext>
            </a:extLst>
          </p:cNvPr>
          <p:cNvSpPr>
            <a:spLocks noGrp="1"/>
          </p:cNvSpPr>
          <p:nvPr>
            <p:ph type="title"/>
          </p:nvPr>
        </p:nvSpPr>
        <p:spPr>
          <a:xfrm>
            <a:off x="838200" y="671916"/>
            <a:ext cx="10515600" cy="1325563"/>
          </a:xfrm>
        </p:spPr>
        <p:txBody>
          <a:bodyPr>
            <a:normAutofit/>
          </a:bodyPr>
          <a:lstStyle/>
          <a:p>
            <a:r>
              <a:rPr lang="en-US" sz="4000" b="1">
                <a:latin typeface="Franklin Gothic Medium"/>
              </a:rPr>
              <a:t>Prepared Renters Education Program (PREP) </a:t>
            </a:r>
            <a:endParaRPr lang="en-US" sz="4000" b="1" i="0" u="none" strike="noStrike" baseline="0">
              <a:latin typeface="Franklin Gothic Medium"/>
            </a:endParaRPr>
          </a:p>
        </p:txBody>
      </p:sp>
      <p:sp>
        <p:nvSpPr>
          <p:cNvPr id="3" name="Text Placeholder 2">
            <a:extLst>
              <a:ext uri="{FF2B5EF4-FFF2-40B4-BE49-F238E27FC236}">
                <a16:creationId xmlns:a16="http://schemas.microsoft.com/office/drawing/2014/main" id="{BD6F099C-502D-49A2-80DD-2EC2CE5AD861}"/>
              </a:ext>
            </a:extLst>
          </p:cNvPr>
          <p:cNvSpPr>
            <a:spLocks noGrp="1"/>
          </p:cNvSpPr>
          <p:nvPr>
            <p:ph type="body" idx="1"/>
          </p:nvPr>
        </p:nvSpPr>
        <p:spPr>
          <a:xfrm>
            <a:off x="838200" y="2000922"/>
            <a:ext cx="10515600" cy="4363576"/>
          </a:xfrm>
        </p:spPr>
        <p:txBody>
          <a:bodyPr vert="horz" lIns="91440" tIns="45720" rIns="91440" bIns="45720" rtlCol="0" anchor="t">
            <a:normAutofit/>
          </a:bodyPr>
          <a:lstStyle/>
          <a:p>
            <a:pPr marR="0" lvl="0" rtl="0"/>
            <a:endParaRPr lang="en-US" sz="3900" b="0" i="0" u="none" strike="noStrike" baseline="0">
              <a:latin typeface="Franklin Gothic Medium" panose="020B0603020102020204" pitchFamily="34" charset="0"/>
            </a:endParaRPr>
          </a:p>
          <a:p>
            <a:pPr marR="0" lvl="0" rtl="0"/>
            <a:r>
              <a:rPr lang="en-US" sz="3200" b="0" i="0" u="none" strike="noStrike" baseline="0" dirty="0">
                <a:latin typeface="Franklin Gothic Medium"/>
              </a:rPr>
              <a:t>Free training on rights and responsibilities of tenants</a:t>
            </a:r>
            <a:endParaRPr lang="en-US" sz="3200" b="0" i="0" u="none" strike="noStrike" baseline="0">
              <a:latin typeface="Franklin Gothic Medium"/>
            </a:endParaRPr>
          </a:p>
          <a:p>
            <a:pPr marL="0" marR="0" lvl="0" indent="0" rtl="0">
              <a:buNone/>
            </a:pPr>
            <a:endParaRPr lang="en-US" sz="3200" b="0" i="0" u="none" strike="noStrike" baseline="0" dirty="0">
              <a:latin typeface="Franklin Gothic Medium" panose="020B0603020102020204" pitchFamily="34" charset="0"/>
            </a:endParaRPr>
          </a:p>
          <a:p>
            <a:r>
              <a:rPr lang="en-US" sz="3200" b="0" i="0" u="none" strike="noStrike" baseline="0" dirty="0">
                <a:latin typeface="Franklin Gothic Medium"/>
              </a:rPr>
              <a:t>Provided by Self Determination Housing </a:t>
            </a:r>
            <a:r>
              <a:rPr lang="en-US" sz="3200" dirty="0">
                <a:latin typeface="Franklin Gothic Medium"/>
              </a:rPr>
              <a:t>PA</a:t>
            </a:r>
            <a:endParaRPr lang="en-US" sz="3200">
              <a:latin typeface="Franklin Gothic Medium"/>
            </a:endParaRPr>
          </a:p>
          <a:p>
            <a:endParaRPr lang="en-US" sz="3900" b="0" i="0" u="sng" strike="noStrike" baseline="0">
              <a:solidFill>
                <a:srgbClr val="0563C1"/>
              </a:solidFill>
              <a:latin typeface="Franklin Gothic Medium"/>
              <a:hlinkClick r:id="rId3">
                <a:extLst>
                  <a:ext uri="{A12FA001-AC4F-418D-AE19-62706E023703}">
                    <ahyp:hlinkClr xmlns:ahyp="http://schemas.microsoft.com/office/drawing/2018/hyperlinkcolor" val="tx"/>
                  </a:ext>
                </a:extLst>
              </a:hlinkClick>
            </a:endParaRPr>
          </a:p>
          <a:p>
            <a:pPr marL="0" indent="0">
              <a:buNone/>
            </a:pPr>
            <a:r>
              <a:rPr lang="en-US" b="0" i="0" u="sng" strike="noStrike" baseline="0" dirty="0">
                <a:solidFill>
                  <a:srgbClr val="0563C1"/>
                </a:solidFill>
                <a:latin typeface="Franklin Gothic Medium"/>
                <a:hlinkClick r:id="rId3">
                  <a:extLst>
                    <a:ext uri="{A12FA001-AC4F-418D-AE19-62706E023703}">
                      <ahyp:hlinkClr xmlns:ahyp="http://schemas.microsoft.com/office/drawing/2018/hyperlinkcolor" val="tx"/>
                    </a:ext>
                  </a:extLst>
                </a:hlinkClick>
              </a:rPr>
              <a:t>https://www.inglis.org/programs-and-services/inglis-community-services/self-determination-housing-of-pennsylvania-sdhp/sdhp-calendar</a:t>
            </a:r>
            <a:r>
              <a:rPr lang="en-US" dirty="0">
                <a:solidFill>
                  <a:srgbClr val="0563C1"/>
                </a:solidFill>
                <a:latin typeface="Franklin Gothic Medium"/>
                <a:hlinkClick r:id="rId3"/>
              </a:rPr>
              <a:t> </a:t>
            </a:r>
            <a:endParaRPr lang="en-US" b="0" i="0" u="none" strike="noStrike" baseline="0" dirty="0">
              <a:solidFill>
                <a:srgbClr val="0563C1"/>
              </a:solidFill>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4E5055D7-0974-46E6-B561-36A9FCB94B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5531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9F51-95D9-42AF-9A3E-F984D9B1BAB0}"/>
              </a:ext>
            </a:extLst>
          </p:cNvPr>
          <p:cNvSpPr>
            <a:spLocks noGrp="1"/>
          </p:cNvSpPr>
          <p:nvPr>
            <p:ph type="title"/>
          </p:nvPr>
        </p:nvSpPr>
        <p:spPr/>
        <p:txBody>
          <a:bodyPr/>
          <a:lstStyle/>
          <a:p>
            <a:r>
              <a:rPr lang="en-US" b="1"/>
              <a:t>Options for Service Provision</a:t>
            </a:r>
          </a:p>
        </p:txBody>
      </p:sp>
      <p:sp>
        <p:nvSpPr>
          <p:cNvPr id="3" name="Text Placeholder 2">
            <a:extLst>
              <a:ext uri="{FF2B5EF4-FFF2-40B4-BE49-F238E27FC236}">
                <a16:creationId xmlns:a16="http://schemas.microsoft.com/office/drawing/2014/main" id="{3F94EC3E-33F7-4D5D-8252-3FB79D096E3E}"/>
              </a:ext>
            </a:extLst>
          </p:cNvPr>
          <p:cNvSpPr>
            <a:spLocks noGrp="1"/>
          </p:cNvSpPr>
          <p:nvPr>
            <p:ph type="body" idx="1"/>
          </p:nvPr>
        </p:nvSpPr>
        <p:spPr/>
        <p:txBody>
          <a:bodyPr vert="horz" lIns="91440" tIns="45720" rIns="91440" bIns="45720" rtlCol="0" anchor="t">
            <a:normAutofit lnSpcReduction="10000"/>
          </a:bodyPr>
          <a:lstStyle/>
          <a:p>
            <a:r>
              <a:rPr lang="en-US" sz="3200" dirty="0">
                <a:latin typeface="Franklin Gothic Medium"/>
              </a:rPr>
              <a:t>Waiver allows flexibility to utilize this service in conjunction with other services </a:t>
            </a:r>
            <a:endParaRPr lang="en-US" sz="3200">
              <a:latin typeface="Franklin Gothic Medium"/>
            </a:endParaRPr>
          </a:p>
          <a:p>
            <a:pPr marL="457200" lvl="1" indent="0">
              <a:buNone/>
            </a:pPr>
            <a:endParaRPr lang="en-US" sz="3200" i="1">
              <a:latin typeface="Franklin Gothic Medium"/>
            </a:endParaRPr>
          </a:p>
          <a:p>
            <a:r>
              <a:rPr lang="en-US" sz="3200" dirty="0">
                <a:latin typeface="Franklin Gothic Medium"/>
              </a:rPr>
              <a:t>Examples include In Home &amp; Community Support (IHCS) and Companion Services if approved in the ISP</a:t>
            </a:r>
          </a:p>
          <a:p>
            <a:endParaRPr lang="en-US" sz="3200" dirty="0">
              <a:latin typeface="Franklin Gothic Medium"/>
            </a:endParaRPr>
          </a:p>
          <a:p>
            <a:r>
              <a:rPr lang="en-US" sz="3200" dirty="0">
                <a:latin typeface="Franklin Gothic Medium"/>
              </a:rPr>
              <a:t>Review the service definition for list of services that can and cannot be provided by the HTTS provider to the same person</a:t>
            </a:r>
          </a:p>
          <a:p>
            <a:endParaRPr lang="en-US" sz="3600">
              <a:highlight>
                <a:srgbClr val="FFFF00"/>
              </a:highlight>
              <a:latin typeface="Franklin Gothic Medium"/>
            </a:endParaRPr>
          </a:p>
        </p:txBody>
      </p:sp>
      <p:sp>
        <p:nvSpPr>
          <p:cNvPr id="5" name="Slide Number Placeholder 4">
            <a:extLst>
              <a:ext uri="{FF2B5EF4-FFF2-40B4-BE49-F238E27FC236}">
                <a16:creationId xmlns:a16="http://schemas.microsoft.com/office/drawing/2014/main" id="{4F8B9CCB-0591-493F-A85A-9C44FA611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4563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5CD8-2D76-2D11-A71A-E31FF36E7E6F}"/>
              </a:ext>
            </a:extLst>
          </p:cNvPr>
          <p:cNvSpPr>
            <a:spLocks noGrp="1"/>
          </p:cNvSpPr>
          <p:nvPr>
            <p:ph type="title"/>
          </p:nvPr>
        </p:nvSpPr>
        <p:spPr/>
        <p:txBody>
          <a:bodyPr/>
          <a:lstStyle/>
          <a:p>
            <a:r>
              <a:rPr lang="en-US" b="1">
                <a:cs typeface="Calibri Light"/>
              </a:rPr>
              <a:t>Building Relationships</a:t>
            </a:r>
            <a:endParaRPr lang="en-US" b="1"/>
          </a:p>
        </p:txBody>
      </p:sp>
      <p:sp>
        <p:nvSpPr>
          <p:cNvPr id="3" name="Content Placeholder 2">
            <a:extLst>
              <a:ext uri="{FF2B5EF4-FFF2-40B4-BE49-F238E27FC236}">
                <a16:creationId xmlns:a16="http://schemas.microsoft.com/office/drawing/2014/main" id="{D0ABB034-BE58-1438-D4D7-BF783D47FD60}"/>
              </a:ext>
            </a:extLst>
          </p:cNvPr>
          <p:cNvSpPr>
            <a:spLocks noGrp="1"/>
          </p:cNvSpPr>
          <p:nvPr>
            <p:ph idx="1"/>
          </p:nvPr>
        </p:nvSpPr>
        <p:spPr/>
        <p:txBody>
          <a:bodyPr vert="horz" lIns="91440" tIns="45720" rIns="91440" bIns="45720" rtlCol="0" anchor="t">
            <a:normAutofit lnSpcReduction="10000"/>
          </a:bodyPr>
          <a:lstStyle/>
          <a:p>
            <a:pPr marL="457200" lvl="1" indent="0">
              <a:buNone/>
            </a:pPr>
            <a:r>
              <a:rPr lang="en-US" sz="3200" dirty="0">
                <a:latin typeface="Franklin Gothic Medium"/>
                <a:ea typeface="+mn-lt"/>
                <a:cs typeface="+mn-lt"/>
              </a:rPr>
              <a:t>Working collaboratively &amp; respectfully</a:t>
            </a:r>
            <a:endParaRPr lang="en-US" dirty="0">
              <a:latin typeface="Franklin Gothic Medium"/>
            </a:endParaRPr>
          </a:p>
          <a:p>
            <a:pPr marL="457200" lvl="1" indent="0">
              <a:buNone/>
            </a:pPr>
            <a:endParaRPr lang="en-US" sz="3200" dirty="0">
              <a:latin typeface="Franklin Gothic Medium"/>
              <a:ea typeface="+mn-lt"/>
              <a:cs typeface="+mn-lt"/>
            </a:endParaRPr>
          </a:p>
          <a:p>
            <a:pPr lvl="2"/>
            <a:r>
              <a:rPr lang="en-US" sz="3200" dirty="0">
                <a:latin typeface="Franklin Gothic Medium"/>
                <a:ea typeface="+mn-lt"/>
                <a:cs typeface="+mn-lt"/>
              </a:rPr>
              <a:t>Supports Coordinator </a:t>
            </a:r>
          </a:p>
          <a:p>
            <a:pPr lvl="2"/>
            <a:endParaRPr lang="en-US" sz="3200" dirty="0">
              <a:latin typeface="Franklin Gothic Medium"/>
              <a:ea typeface="+mn-lt"/>
              <a:cs typeface="+mn-lt"/>
            </a:endParaRPr>
          </a:p>
          <a:p>
            <a:pPr lvl="2"/>
            <a:r>
              <a:rPr lang="en-US" sz="3200" dirty="0">
                <a:latin typeface="Franklin Gothic Medium"/>
                <a:ea typeface="+mn-lt"/>
                <a:cs typeface="+mn-lt"/>
              </a:rPr>
              <a:t>Administrative Entity (AE)</a:t>
            </a:r>
          </a:p>
          <a:p>
            <a:pPr lvl="2"/>
            <a:endParaRPr lang="en-US" sz="3200" dirty="0">
              <a:latin typeface="Franklin Gothic Medium"/>
              <a:ea typeface="+mn-lt"/>
              <a:cs typeface="+mn-lt"/>
            </a:endParaRPr>
          </a:p>
          <a:p>
            <a:pPr lvl="2"/>
            <a:r>
              <a:rPr lang="en-US" sz="3200" dirty="0">
                <a:latin typeface="Franklin Gothic Medium"/>
                <a:ea typeface="+mn-lt"/>
                <a:cs typeface="+mn-lt"/>
              </a:rPr>
              <a:t>Other service providers </a:t>
            </a:r>
          </a:p>
          <a:p>
            <a:pPr lvl="2"/>
            <a:endParaRPr lang="en-US" sz="3200" dirty="0">
              <a:latin typeface="Franklin Gothic Medium"/>
              <a:ea typeface="+mn-lt"/>
              <a:cs typeface="+mn-lt"/>
            </a:endParaRPr>
          </a:p>
          <a:p>
            <a:pPr lvl="2"/>
            <a:r>
              <a:rPr lang="en-US" sz="3200" dirty="0">
                <a:latin typeface="Franklin Gothic Medium"/>
                <a:ea typeface="+mn-lt"/>
                <a:cs typeface="+mn-lt"/>
              </a:rPr>
              <a:t>The person’s natural support circle</a:t>
            </a:r>
          </a:p>
          <a:p>
            <a:pPr marL="0" indent="0">
              <a:buNone/>
            </a:pPr>
            <a:endParaRPr lang="en-US" dirty="0">
              <a:latin typeface="Franklin Gothic Medium"/>
              <a:cs typeface="Calibri"/>
            </a:endParaRPr>
          </a:p>
        </p:txBody>
      </p:sp>
      <p:sp>
        <p:nvSpPr>
          <p:cNvPr id="4" name="Slide Number Placeholder 3">
            <a:extLst>
              <a:ext uri="{FF2B5EF4-FFF2-40B4-BE49-F238E27FC236}">
                <a16:creationId xmlns:a16="http://schemas.microsoft.com/office/drawing/2014/main" id="{CB255A64-5FCF-608F-365B-C8BF0694AE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15281631"/>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948B5-C7BF-4ABA-85DE-12E53C329DE0}">
  <ds:schemaRefs>
    <ds:schemaRef ds:uri="http://purl.org/dc/dcmitype/"/>
    <ds:schemaRef ds:uri="http://purl.org/dc/elements/1.1/"/>
    <ds:schemaRef ds:uri="4fbdbbb8-0dec-43a1-a04f-d208c5d89139"/>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7e8abd81-384e-44eb-ac54-150b1f730857"/>
  </ds:schemaRefs>
</ds:datastoreItem>
</file>

<file path=customXml/itemProps2.xml><?xml version="1.0" encoding="utf-8"?>
<ds:datastoreItem xmlns:ds="http://schemas.openxmlformats.org/officeDocument/2006/customXml" ds:itemID="{F0C3F63E-1457-485E-B48B-1B886F126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F46232-F212-4E34-A9A7-14E65198BD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1098</Words>
  <Application>Microsoft Office PowerPoint</Application>
  <PresentationFormat>Widescreen</PresentationFormat>
  <Paragraphs>157</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HTTS ppt Theme</vt:lpstr>
      <vt:lpstr> </vt:lpstr>
      <vt:lpstr>Provider Enrollment</vt:lpstr>
      <vt:lpstr>Provider Qualifications</vt:lpstr>
      <vt:lpstr>Provider Qualifications, cont.</vt:lpstr>
      <vt:lpstr>Knowledge Requirements Per Service Definition</vt:lpstr>
      <vt:lpstr>Knowledge continued</vt:lpstr>
      <vt:lpstr>Prepared Renters Education Program (PREP) </vt:lpstr>
      <vt:lpstr>Options for Service Provision</vt:lpstr>
      <vt:lpstr>Building Relationships</vt:lpstr>
      <vt:lpstr>Resources for Continued Learning</vt:lpstr>
      <vt:lpstr>Service Limitations &amp; Rate</vt:lpstr>
      <vt:lpstr>Documentation Requirements</vt:lpstr>
      <vt:lpstr>Direct vs Indirect</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Pamela Zotynia</dc:creator>
  <cp:lastModifiedBy>Pamela Zotynia</cp:lastModifiedBy>
  <cp:revision>544</cp:revision>
  <dcterms:created xsi:type="dcterms:W3CDTF">2023-05-05T00:30:11Z</dcterms:created>
  <dcterms:modified xsi:type="dcterms:W3CDTF">2023-09-25T18:25:29Z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