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567" r:id="rId5"/>
    <p:sldId id="460" r:id="rId6"/>
    <p:sldId id="257" r:id="rId7"/>
    <p:sldId id="268" r:id="rId8"/>
    <p:sldId id="478" r:id="rId9"/>
    <p:sldId id="479" r:id="rId10"/>
    <p:sldId id="471" r:id="rId11"/>
    <p:sldId id="487" r:id="rId12"/>
    <p:sldId id="462" r:id="rId13"/>
    <p:sldId id="565" r:id="rId14"/>
    <p:sldId id="473" r:id="rId15"/>
    <p:sldId id="263" r:id="rId16"/>
    <p:sldId id="472" r:id="rId17"/>
    <p:sldId id="564" r:id="rId18"/>
    <p:sldId id="490" r:id="rId19"/>
    <p:sldId id="503" r:id="rId20"/>
    <p:sldId id="488" r:id="rId21"/>
    <p:sldId id="465" r:id="rId22"/>
    <p:sldId id="270" r:id="rId23"/>
    <p:sldId id="555" r:id="rId24"/>
    <p:sldId id="571" r:id="rId25"/>
    <p:sldId id="570" r:id="rId26"/>
    <p:sldId id="476" r:id="rId27"/>
    <p:sldId id="477" r:id="rId28"/>
    <p:sldId id="401" r:id="rId29"/>
    <p:sldId id="573" r:id="rId30"/>
    <p:sldId id="5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78610F-12D3-A3C4-9988-F0783410EB4F}" name="Pamela Zotynia" initials="PZ" userId="S::pamelaz@viapa.org::20f0c9d0-8e0f-4b2a-a76b-351e861b8247" providerId="AD"/>
  <p188:author id="{5DE50420-C86C-0D56-E1AA-ECD01796FA24}" name="Amber Borreli" initials="AB" userId="2f94905b64a79e17" providerId="Windows Live"/>
  <p188:author id="{80CBFD70-7617-6346-26B5-45A2AFB6FF3E}" name="Amber Borreli" initials="AB" userId="S::amberb@viapa.org::dbcd5fb5-f393-4105-820b-bbbe3261c7dd" providerId="AD"/>
  <p188:author id="{85F073E1-53FF-C9C7-967D-009AC56210A2}" name="Marian Frattarola-Saulino" initials="MF" userId="S::marians@viapa.org::af703e92-308a-4c27-80ea-46e2aae32a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A3EA10-A0E3-4095-B6FF-52A4D9AF1C25}" v="1" dt="2023-09-11T03:22:33.802"/>
    <p1510:client id="{D55A0D1E-FD55-D7E3-C2E8-8B92AF02B29E}" v="4" dt="2023-09-11T00:15:48.800"/>
    <p1510:client id="{FEF30A8F-909B-B82B-691F-40A1074D0EC8}" v="10" dt="2023-09-25T18:29:55.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 Frattarola-Saulino" userId="S::marians@viapa.org::af703e92-308a-4c27-80ea-46e2aae32a46" providerId="AD" clId="Web-{D39979DD-DD53-C4C9-C309-BB5A6CD6381F}"/>
    <pc:docChg chg="">
      <pc:chgData name="Marian Frattarola-Saulino" userId="S::marians@viapa.org::af703e92-308a-4c27-80ea-46e2aae32a46" providerId="AD" clId="Web-{D39979DD-DD53-C4C9-C309-BB5A6CD6381F}" dt="2023-05-10T20:07:27.728" v="20"/>
      <pc:docMkLst>
        <pc:docMk/>
      </pc:docMkLst>
      <pc:sldChg chg="addCm">
        <pc:chgData name="Marian Frattarola-Saulino" userId="S::marians@viapa.org::af703e92-308a-4c27-80ea-46e2aae32a46" providerId="AD" clId="Web-{D39979DD-DD53-C4C9-C309-BB5A6CD6381F}" dt="2023-05-10T20:01:57.233" v="13"/>
        <pc:sldMkLst>
          <pc:docMk/>
          <pc:sldMk cId="3796744007" sldId="263"/>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D39979DD-DD53-C4C9-C309-BB5A6CD6381F}" dt="2023-05-10T20:01:57.233" v="13"/>
              <pc2:cmMkLst xmlns:pc2="http://schemas.microsoft.com/office/powerpoint/2019/9/main/command">
                <pc:docMk/>
                <pc:sldMk cId="3796744007" sldId="263"/>
                <pc2:cmMk id="{F810DBD1-2598-4FEB-9F3B-6C4B83F85A60}"/>
              </pc2:cmMkLst>
            </pc226:cmChg>
          </p:ext>
        </pc:extLst>
      </pc:sldChg>
      <pc:sldChg chg="addCm">
        <pc:chgData name="Marian Frattarola-Saulino" userId="S::marians@viapa.org::af703e92-308a-4c27-80ea-46e2aae32a46" providerId="AD" clId="Web-{D39979DD-DD53-C4C9-C309-BB5A6CD6381F}" dt="2023-05-10T19:51:20.650" v="1"/>
        <pc:sldMkLst>
          <pc:docMk/>
          <pc:sldMk cId="3308171051" sldId="268"/>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D39979DD-DD53-C4C9-C309-BB5A6CD6381F}" dt="2023-05-10T19:51:20.650" v="1"/>
              <pc2:cmMkLst xmlns:pc2="http://schemas.microsoft.com/office/powerpoint/2019/9/main/command">
                <pc:docMk/>
                <pc:sldMk cId="3308171051" sldId="268"/>
                <pc2:cmMk id="{CCCC7127-6AF6-4374-BEA4-5C6F2EE1CAF7}"/>
              </pc2:cmMkLst>
            </pc226:cmChg>
          </p:ext>
        </pc:extLst>
      </pc:sldChg>
      <pc:sldChg chg="addCm">
        <pc:chgData name="Marian Frattarola-Saulino" userId="S::marians@viapa.org::af703e92-308a-4c27-80ea-46e2aae32a46" providerId="AD" clId="Web-{D39979DD-DD53-C4C9-C309-BB5A6CD6381F}" dt="2023-05-10T20:05:18.505" v="17"/>
        <pc:sldMkLst>
          <pc:docMk/>
          <pc:sldMk cId="1035352329" sldId="270"/>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D39979DD-DD53-C4C9-C309-BB5A6CD6381F}" dt="2023-05-10T20:05:18.505" v="17"/>
              <pc2:cmMkLst xmlns:pc2="http://schemas.microsoft.com/office/powerpoint/2019/9/main/command">
                <pc:docMk/>
                <pc:sldMk cId="1035352329" sldId="270"/>
                <pc2:cmMk id="{871FD0A2-A5C6-400B-89FB-B86DE179BF55}"/>
              </pc2:cmMkLst>
            </pc226:cmChg>
          </p:ext>
        </pc:extLst>
      </pc:sldChg>
      <pc:sldChg chg="addCm">
        <pc:chgData name="Marian Frattarola-Saulino" userId="S::marians@viapa.org::af703e92-308a-4c27-80ea-46e2aae32a46" providerId="AD" clId="Web-{D39979DD-DD53-C4C9-C309-BB5A6CD6381F}" dt="2023-05-10T19:53:15.623" v="4"/>
        <pc:sldMkLst>
          <pc:docMk/>
          <pc:sldMk cId="713076766" sldId="281"/>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D39979DD-DD53-C4C9-C309-BB5A6CD6381F}" dt="2023-05-10T19:51:52.308" v="2"/>
              <pc2:cmMkLst xmlns:pc2="http://schemas.microsoft.com/office/powerpoint/2019/9/main/command">
                <pc:docMk/>
                <pc:sldMk cId="713076766" sldId="281"/>
                <pc2:cmMk id="{863D657F-35DD-4A4E-A8A4-49BAE86EAFAF}"/>
              </pc2:cmMkLst>
            </pc226:cmChg>
            <pc226:cmChg xmlns:pc226="http://schemas.microsoft.com/office/powerpoint/2022/06/main/command" chg="add">
              <pc226:chgData name="Marian Frattarola-Saulino" userId="S::marians@viapa.org::af703e92-308a-4c27-80ea-46e2aae32a46" providerId="AD" clId="Web-{D39979DD-DD53-C4C9-C309-BB5A6CD6381F}" dt="2023-05-10T19:52:55.060" v="3"/>
              <pc2:cmMkLst xmlns:pc2="http://schemas.microsoft.com/office/powerpoint/2019/9/main/command">
                <pc:docMk/>
                <pc:sldMk cId="713076766" sldId="281"/>
                <pc2:cmMk id="{9964C1E7-FE08-4F71-9CB7-ADD2B40B267D}"/>
              </pc2:cmMkLst>
            </pc226:cmChg>
            <pc226:cmChg xmlns:pc226="http://schemas.microsoft.com/office/powerpoint/2022/06/main/command" chg="add">
              <pc226:chgData name="Marian Frattarola-Saulino" userId="S::marians@viapa.org::af703e92-308a-4c27-80ea-46e2aae32a46" providerId="AD" clId="Web-{D39979DD-DD53-C4C9-C309-BB5A6CD6381F}" dt="2023-05-10T19:53:15.623" v="4"/>
              <pc2:cmMkLst xmlns:pc2="http://schemas.microsoft.com/office/powerpoint/2019/9/main/command">
                <pc:docMk/>
                <pc:sldMk cId="713076766" sldId="281"/>
                <pc2:cmMk id="{0E2F1AEC-78C2-4690-9902-EF84C77B7612}"/>
              </pc2:cmMkLst>
            </pc226:cmChg>
          </p:ext>
        </pc:extLst>
      </pc:sldChg>
      <pc:sldChg chg="addCm">
        <pc:chgData name="Marian Frattarola-Saulino" userId="S::marians@viapa.org::af703e92-308a-4c27-80ea-46e2aae32a46" providerId="AD" clId="Web-{D39979DD-DD53-C4C9-C309-BB5A6CD6381F}" dt="2023-05-10T19:55:44.893" v="6"/>
        <pc:sldMkLst>
          <pc:docMk/>
          <pc:sldMk cId="1607824287" sldId="292"/>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D39979DD-DD53-C4C9-C309-BB5A6CD6381F}" dt="2023-05-10T19:55:44.893" v="6"/>
              <pc2:cmMkLst xmlns:pc2="http://schemas.microsoft.com/office/powerpoint/2019/9/main/command">
                <pc:docMk/>
                <pc:sldMk cId="1607824287" sldId="292"/>
                <pc2:cmMk id="{FB41324C-3382-4EC5-8A45-888212348246}"/>
              </pc2:cmMkLst>
            </pc226:cmChg>
            <pc226:cmChg xmlns:pc226="http://schemas.microsoft.com/office/powerpoint/2022/06/main/command" chg="add">
              <pc226:chgData name="Marian Frattarola-Saulino" userId="S::marians@viapa.org::af703e92-308a-4c27-80ea-46e2aae32a46" providerId="AD" clId="Web-{D39979DD-DD53-C4C9-C309-BB5A6CD6381F}" dt="2023-05-10T19:55:36.034" v="5"/>
              <pc2:cmMkLst xmlns:pc2="http://schemas.microsoft.com/office/powerpoint/2019/9/main/command">
                <pc:docMk/>
                <pc:sldMk cId="1607824287" sldId="292"/>
                <pc2:cmMk id="{7BE950F0-37B5-4CCE-9023-DA65E7A6D306}"/>
              </pc2:cmMkLst>
            </pc226:cmChg>
          </p:ext>
        </pc:extLst>
      </pc:sldChg>
      <pc:sldChg chg="addCm">
        <pc:chgData name="Marian Frattarola-Saulino" userId="S::marians@viapa.org::af703e92-308a-4c27-80ea-46e2aae32a46" providerId="AD" clId="Web-{D39979DD-DD53-C4C9-C309-BB5A6CD6381F}" dt="2023-05-10T20:07:27.728" v="20"/>
        <pc:sldMkLst>
          <pc:docMk/>
          <pc:sldMk cId="3999177385" sldId="401"/>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D39979DD-DD53-C4C9-C309-BB5A6CD6381F}" dt="2023-05-10T20:07:27.728" v="20"/>
              <pc2:cmMkLst xmlns:pc2="http://schemas.microsoft.com/office/powerpoint/2019/9/main/command">
                <pc:docMk/>
                <pc:sldMk cId="3999177385" sldId="401"/>
                <pc2:cmMk id="{121CA257-3E9B-4E90-B406-D43E7C0316C2}"/>
              </pc2:cmMkLst>
            </pc226:cmChg>
          </p:ext>
        </pc:extLst>
      </pc:sldChg>
      <pc:sldChg chg="addCm">
        <pc:chgData name="Marian Frattarola-Saulino" userId="S::marians@viapa.org::af703e92-308a-4c27-80ea-46e2aae32a46" providerId="AD" clId="Web-{D39979DD-DD53-C4C9-C309-BB5A6CD6381F}" dt="2023-05-10T19:50:38.805" v="0"/>
        <pc:sldMkLst>
          <pc:docMk/>
          <pc:sldMk cId="1934159108" sldId="460"/>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D39979DD-DD53-C4C9-C309-BB5A6CD6381F}" dt="2023-05-10T19:50:38.805" v="0"/>
              <pc2:cmMkLst xmlns:pc2="http://schemas.microsoft.com/office/powerpoint/2019/9/main/command">
                <pc:docMk/>
                <pc:sldMk cId="1934159108" sldId="460"/>
                <pc2:cmMk id="{8CD1E621-CFAB-4ED0-BE64-4D5E50EEF359}"/>
              </pc2:cmMkLst>
            </pc226:cmChg>
          </p:ext>
        </pc:extLst>
      </pc:sldChg>
      <pc:sldChg chg="addCm">
        <pc:chgData name="Marian Frattarola-Saulino" userId="S::marians@viapa.org::af703e92-308a-4c27-80ea-46e2aae32a46" providerId="AD" clId="Web-{D39979DD-DD53-C4C9-C309-BB5A6CD6381F}" dt="2023-05-10T19:59:19.103" v="10"/>
        <pc:sldMkLst>
          <pc:docMk/>
          <pc:sldMk cId="1286037241" sldId="462"/>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D39979DD-DD53-C4C9-C309-BB5A6CD6381F}" dt="2023-05-10T19:59:19.103" v="10"/>
              <pc2:cmMkLst xmlns:pc2="http://schemas.microsoft.com/office/powerpoint/2019/9/main/command">
                <pc:docMk/>
                <pc:sldMk cId="1286037241" sldId="462"/>
                <pc2:cmMk id="{73B488F1-77EE-4EEC-A55B-57AF92ADF623}"/>
              </pc2:cmMkLst>
            </pc226:cmChg>
          </p:ext>
        </pc:extLst>
      </pc:sldChg>
      <pc:sldChg chg="addCm">
        <pc:chgData name="Marian Frattarola-Saulino" userId="S::marians@viapa.org::af703e92-308a-4c27-80ea-46e2aae32a46" providerId="AD" clId="Web-{D39979DD-DD53-C4C9-C309-BB5A6CD6381F}" dt="2023-05-10T20:06:06.647" v="18"/>
        <pc:sldMkLst>
          <pc:docMk/>
          <pc:sldMk cId="1582005111" sldId="465"/>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D39979DD-DD53-C4C9-C309-BB5A6CD6381F}" dt="2023-05-10T20:06:06.647" v="18"/>
              <pc2:cmMkLst xmlns:pc2="http://schemas.microsoft.com/office/powerpoint/2019/9/main/command">
                <pc:docMk/>
                <pc:sldMk cId="1582005111" sldId="465"/>
                <pc2:cmMk id="{31AD2CA8-21E9-4BE4-943E-18B556B604A0}"/>
              </pc2:cmMkLst>
            </pc226:cmChg>
          </p:ext>
        </pc:extLst>
      </pc:sldChg>
      <pc:sldChg chg="addCm">
        <pc:chgData name="Marian Frattarola-Saulino" userId="S::marians@viapa.org::af703e92-308a-4c27-80ea-46e2aae32a46" providerId="AD" clId="Web-{D39979DD-DD53-C4C9-C309-BB5A6CD6381F}" dt="2023-05-10T19:56:55.317" v="7"/>
        <pc:sldMkLst>
          <pc:docMk/>
          <pc:sldMk cId="1303015333" sldId="469"/>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D39979DD-DD53-C4C9-C309-BB5A6CD6381F}" dt="2023-05-10T19:56:55.317" v="7"/>
              <pc2:cmMkLst xmlns:pc2="http://schemas.microsoft.com/office/powerpoint/2019/9/main/command">
                <pc:docMk/>
                <pc:sldMk cId="1303015333" sldId="469"/>
                <pc2:cmMk id="{D779FCFB-48D6-43F3-9BA1-78DD73D72DED}"/>
              </pc2:cmMkLst>
            </pc226:cmChg>
          </p:ext>
        </pc:extLst>
      </pc:sldChg>
      <pc:sldChg chg="addCm">
        <pc:chgData name="Marian Frattarola-Saulino" userId="S::marians@viapa.org::af703e92-308a-4c27-80ea-46e2aae32a46" providerId="AD" clId="Web-{D39979DD-DD53-C4C9-C309-BB5A6CD6381F}" dt="2023-05-10T19:57:47.694" v="8"/>
        <pc:sldMkLst>
          <pc:docMk/>
          <pc:sldMk cId="2591099389" sldId="470"/>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D39979DD-DD53-C4C9-C309-BB5A6CD6381F}" dt="2023-05-10T19:57:47.694" v="8"/>
              <pc2:cmMkLst xmlns:pc2="http://schemas.microsoft.com/office/powerpoint/2019/9/main/command">
                <pc:docMk/>
                <pc:sldMk cId="2591099389" sldId="470"/>
                <pc2:cmMk id="{B522C2CF-62C4-485E-87DD-6BC4C3643DF5}"/>
              </pc2:cmMkLst>
            </pc226:cmChg>
          </p:ext>
        </pc:extLst>
      </pc:sldChg>
      <pc:sldChg chg="addCm">
        <pc:chgData name="Marian Frattarola-Saulino" userId="S::marians@viapa.org::af703e92-308a-4c27-80ea-46e2aae32a46" providerId="AD" clId="Web-{D39979DD-DD53-C4C9-C309-BB5A6CD6381F}" dt="2023-05-10T19:58:11.742" v="9"/>
        <pc:sldMkLst>
          <pc:docMk/>
          <pc:sldMk cId="390399370" sldId="471"/>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D39979DD-DD53-C4C9-C309-BB5A6CD6381F}" dt="2023-05-10T19:58:11.742" v="9"/>
              <pc2:cmMkLst xmlns:pc2="http://schemas.microsoft.com/office/powerpoint/2019/9/main/command">
                <pc:docMk/>
                <pc:sldMk cId="390399370" sldId="471"/>
                <pc2:cmMk id="{C0E207CD-951C-46E9-AE95-FFCDDE556327}"/>
              </pc2:cmMkLst>
            </pc226:cmChg>
          </p:ext>
        </pc:extLst>
      </pc:sldChg>
      <pc:sldChg chg="addCm">
        <pc:chgData name="Marian Frattarola-Saulino" userId="S::marians@viapa.org::af703e92-308a-4c27-80ea-46e2aae32a46" providerId="AD" clId="Web-{D39979DD-DD53-C4C9-C309-BB5A6CD6381F}" dt="2023-05-10T20:02:56.798" v="14"/>
        <pc:sldMkLst>
          <pc:docMk/>
          <pc:sldMk cId="3196536358" sldId="472"/>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D39979DD-DD53-C4C9-C309-BB5A6CD6381F}" dt="2023-05-10T20:02:56.798" v="14"/>
              <pc2:cmMkLst xmlns:pc2="http://schemas.microsoft.com/office/powerpoint/2019/9/main/command">
                <pc:docMk/>
                <pc:sldMk cId="3196536358" sldId="472"/>
                <pc2:cmMk id="{8D5A7F97-21A7-4662-A7DE-896E6A948CC9}"/>
              </pc2:cmMkLst>
            </pc226:cmChg>
          </p:ext>
        </pc:extLst>
      </pc:sldChg>
      <pc:sldChg chg="addCm">
        <pc:chgData name="Marian Frattarola-Saulino" userId="S::marians@viapa.org::af703e92-308a-4c27-80ea-46e2aae32a46" providerId="AD" clId="Web-{D39979DD-DD53-C4C9-C309-BB5A6CD6381F}" dt="2023-05-10T20:01:24.826" v="12"/>
        <pc:sldMkLst>
          <pc:docMk/>
          <pc:sldMk cId="3434581966" sldId="473"/>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D39979DD-DD53-C4C9-C309-BB5A6CD6381F}" dt="2023-05-10T20:01:24.826" v="12"/>
              <pc2:cmMkLst xmlns:pc2="http://schemas.microsoft.com/office/powerpoint/2019/9/main/command">
                <pc:docMk/>
                <pc:sldMk cId="3434581966" sldId="473"/>
                <pc2:cmMk id="{3083C832-1079-4834-838A-2A7BBFFF5313}"/>
              </pc2:cmMkLst>
            </pc226:cmChg>
          </p:ext>
        </pc:extLst>
      </pc:sldChg>
      <pc:sldChg chg="addCm">
        <pc:chgData name="Marian Frattarola-Saulino" userId="S::marians@viapa.org::af703e92-308a-4c27-80ea-46e2aae32a46" providerId="AD" clId="Web-{D39979DD-DD53-C4C9-C309-BB5A6CD6381F}" dt="2023-05-10T20:03:36.049" v="15"/>
        <pc:sldMkLst>
          <pc:docMk/>
          <pc:sldMk cId="1634654811" sldId="478"/>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D39979DD-DD53-C4C9-C309-BB5A6CD6381F}" dt="2023-05-10T20:03:36.049" v="15"/>
              <pc2:cmMkLst xmlns:pc2="http://schemas.microsoft.com/office/powerpoint/2019/9/main/command">
                <pc:docMk/>
                <pc:sldMk cId="1634654811" sldId="478"/>
                <pc2:cmMk id="{6A67960C-2678-4D80-A41A-B0F663C0DFD2}"/>
              </pc2:cmMkLst>
            </pc226:cmChg>
          </p:ext>
        </pc:extLst>
      </pc:sldChg>
      <pc:sldChg chg="addCm">
        <pc:chgData name="Marian Frattarola-Saulino" userId="S::marians@viapa.org::af703e92-308a-4c27-80ea-46e2aae32a46" providerId="AD" clId="Web-{D39979DD-DD53-C4C9-C309-BB5A6CD6381F}" dt="2023-05-10T20:00:28.293" v="11"/>
        <pc:sldMkLst>
          <pc:docMk/>
          <pc:sldMk cId="4135914282" sldId="555"/>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D39979DD-DD53-C4C9-C309-BB5A6CD6381F}" dt="2023-05-10T20:00:28.293" v="11"/>
              <pc2:cmMkLst xmlns:pc2="http://schemas.microsoft.com/office/powerpoint/2019/9/main/command">
                <pc:docMk/>
                <pc:sldMk cId="4135914282" sldId="555"/>
                <pc2:cmMk id="{133AA1FC-E1B1-43E1-A1BE-6C4292DD0CD2}"/>
              </pc2:cmMkLst>
            </pc226:cmChg>
          </p:ext>
        </pc:extLst>
      </pc:sldChg>
      <pc:sldChg chg="addCm">
        <pc:chgData name="Marian Frattarola-Saulino" userId="S::marians@viapa.org::af703e92-308a-4c27-80ea-46e2aae32a46" providerId="AD" clId="Web-{D39979DD-DD53-C4C9-C309-BB5A6CD6381F}" dt="2023-05-10T20:04:22.691" v="16"/>
        <pc:sldMkLst>
          <pc:docMk/>
          <pc:sldMk cId="477351675" sldId="564"/>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D39979DD-DD53-C4C9-C309-BB5A6CD6381F}" dt="2023-05-10T20:04:22.691" v="16"/>
              <pc2:cmMkLst xmlns:pc2="http://schemas.microsoft.com/office/powerpoint/2019/9/main/command">
                <pc:docMk/>
                <pc:sldMk cId="477351675" sldId="564"/>
                <pc2:cmMk id="{2FC3623D-F598-419D-862D-103B0EBACD56}"/>
              </pc2:cmMkLst>
            </pc226:cmChg>
          </p:ext>
        </pc:extLst>
      </pc:sldChg>
      <pc:sldChg chg="addCm">
        <pc:chgData name="Marian Frattarola-Saulino" userId="S::marians@viapa.org::af703e92-308a-4c27-80ea-46e2aae32a46" providerId="AD" clId="Web-{D39979DD-DD53-C4C9-C309-BB5A6CD6381F}" dt="2023-05-10T20:06:21.476" v="19"/>
        <pc:sldMkLst>
          <pc:docMk/>
          <pc:sldMk cId="927180806" sldId="570"/>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D39979DD-DD53-C4C9-C309-BB5A6CD6381F}" dt="2023-05-10T20:06:21.476" v="19"/>
              <pc2:cmMkLst xmlns:pc2="http://schemas.microsoft.com/office/powerpoint/2019/9/main/command">
                <pc:docMk/>
                <pc:sldMk cId="927180806" sldId="570"/>
                <pc2:cmMk id="{5D09E842-BC5F-4BB2-A00C-41F5D80DE9DD}"/>
              </pc2:cmMkLst>
            </pc226:cmChg>
          </p:ext>
        </pc:extLst>
      </pc:sldChg>
    </pc:docChg>
  </pc:docChgLst>
  <pc:docChgLst>
    <pc:chgData name="Pamela Zotynia" userId="S::pamelaz@viapa.org::20f0c9d0-8e0f-4b2a-a76b-351e861b8247" providerId="AD" clId="Web-{27834F44-8FF9-9907-08BD-3F27B6C1A728}"/>
    <pc:docChg chg="addSld delSld modSld">
      <pc:chgData name="Pamela Zotynia" userId="S::pamelaz@viapa.org::20f0c9d0-8e0f-4b2a-a76b-351e861b8247" providerId="AD" clId="Web-{27834F44-8FF9-9907-08BD-3F27B6C1A728}" dt="2023-05-20T18:44:24.290" v="241" actId="20577"/>
      <pc:docMkLst>
        <pc:docMk/>
      </pc:docMkLst>
      <pc:sldChg chg="modSp delCm modCm">
        <pc:chgData name="Pamela Zotynia" userId="S::pamelaz@viapa.org::20f0c9d0-8e0f-4b2a-a76b-351e861b8247" providerId="AD" clId="Web-{27834F44-8FF9-9907-08BD-3F27B6C1A728}" dt="2023-05-20T18:37:12.156" v="80"/>
        <pc:sldMkLst>
          <pc:docMk/>
          <pc:sldMk cId="3196536358" sldId="472"/>
        </pc:sldMkLst>
        <pc:spChg chg="mod">
          <ac:chgData name="Pamela Zotynia" userId="S::pamelaz@viapa.org::20f0c9d0-8e0f-4b2a-a76b-351e861b8247" providerId="AD" clId="Web-{27834F44-8FF9-9907-08BD-3F27B6C1A728}" dt="2023-05-20T18:36:56.015" v="79" actId="20577"/>
          <ac:spMkLst>
            <pc:docMk/>
            <pc:sldMk cId="3196536358" sldId="472"/>
            <ac:spMk id="3" creationId="{58CF75A0-B07F-4D43-AC8D-DE7E804AB3CC}"/>
          </ac:spMkLst>
        </pc:spChg>
        <pc:extLst>
          <p:ext xmlns:p="http://schemas.openxmlformats.org/presentationml/2006/main" uri="{D6D511B9-2390-475A-947B-AFAB55BFBCF1}">
            <pc226:cmChg xmlns:pc226="http://schemas.microsoft.com/office/powerpoint/2022/06/main/command" chg="del mod">
              <pc226:chgData name="Pamela Zotynia" userId="S::pamelaz@viapa.org::20f0c9d0-8e0f-4b2a-a76b-351e861b8247" providerId="AD" clId="Web-{27834F44-8FF9-9907-08BD-3F27B6C1A728}" dt="2023-05-20T18:37:12.156" v="80"/>
              <pc2:cmMkLst xmlns:pc2="http://schemas.microsoft.com/office/powerpoint/2019/9/main/command">
                <pc:docMk/>
                <pc:sldMk cId="3196536358" sldId="472"/>
                <pc2:cmMk id="{14CF19EC-C191-44B9-B7B1-7EB542B00781}"/>
              </pc2:cmMkLst>
            </pc226:cmChg>
          </p:ext>
        </pc:extLst>
      </pc:sldChg>
      <pc:sldChg chg="modNotes">
        <pc:chgData name="Pamela Zotynia" userId="S::pamelaz@viapa.org::20f0c9d0-8e0f-4b2a-a76b-351e861b8247" providerId="AD" clId="Web-{27834F44-8FF9-9907-08BD-3F27B6C1A728}" dt="2023-05-20T18:39:12.819" v="84"/>
        <pc:sldMkLst>
          <pc:docMk/>
          <pc:sldMk cId="927180806" sldId="570"/>
        </pc:sldMkLst>
      </pc:sldChg>
      <pc:sldChg chg="modSp">
        <pc:chgData name="Pamela Zotynia" userId="S::pamelaz@viapa.org::20f0c9d0-8e0f-4b2a-a76b-351e861b8247" providerId="AD" clId="Web-{27834F44-8FF9-9907-08BD-3F27B6C1A728}" dt="2023-05-20T18:32:15.877" v="22" actId="20577"/>
        <pc:sldMkLst>
          <pc:docMk/>
          <pc:sldMk cId="3626492717" sldId="571"/>
        </pc:sldMkLst>
        <pc:spChg chg="mod">
          <ac:chgData name="Pamela Zotynia" userId="S::pamelaz@viapa.org::20f0c9d0-8e0f-4b2a-a76b-351e861b8247" providerId="AD" clId="Web-{27834F44-8FF9-9907-08BD-3F27B6C1A728}" dt="2023-05-20T18:32:15.877" v="22" actId="20577"/>
          <ac:spMkLst>
            <pc:docMk/>
            <pc:sldMk cId="3626492717" sldId="571"/>
            <ac:spMk id="2" creationId="{8F447CF9-B514-427F-BE1D-C9D6F0E3859C}"/>
          </ac:spMkLst>
        </pc:spChg>
      </pc:sldChg>
      <pc:sldChg chg="modSp delCm">
        <pc:chgData name="Pamela Zotynia" userId="S::pamelaz@viapa.org::20f0c9d0-8e0f-4b2a-a76b-351e861b8247" providerId="AD" clId="Web-{27834F44-8FF9-9907-08BD-3F27B6C1A728}" dt="2023-05-20T18:33:51.085" v="39"/>
        <pc:sldMkLst>
          <pc:docMk/>
          <pc:sldMk cId="2320065758" sldId="572"/>
        </pc:sldMkLst>
        <pc:spChg chg="mod">
          <ac:chgData name="Pamela Zotynia" userId="S::pamelaz@viapa.org::20f0c9d0-8e0f-4b2a-a76b-351e861b8247" providerId="AD" clId="Web-{27834F44-8FF9-9907-08BD-3F27B6C1A728}" dt="2023-05-20T18:33:18.005" v="38" actId="20577"/>
          <ac:spMkLst>
            <pc:docMk/>
            <pc:sldMk cId="2320065758" sldId="572"/>
            <ac:spMk id="2" creationId="{268DCF72-6AA0-4F43-A3BA-BAC9A8D1C2F0}"/>
          </ac:spMkLst>
        </pc:spChg>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27834F44-8FF9-9907-08BD-3F27B6C1A728}" dt="2023-05-20T18:33:51.085" v="39"/>
              <pc2:cmMkLst xmlns:pc2="http://schemas.microsoft.com/office/powerpoint/2019/9/main/command">
                <pc:docMk/>
                <pc:sldMk cId="2320065758" sldId="572"/>
                <pc2:cmMk id="{4C1D082E-9452-40F7-86C4-5310FBC34354}"/>
              </pc2:cmMkLst>
            </pc226:cmChg>
          </p:ext>
        </pc:extLst>
      </pc:sldChg>
      <pc:sldChg chg="modSp add">
        <pc:chgData name="Pamela Zotynia" userId="S::pamelaz@viapa.org::20f0c9d0-8e0f-4b2a-a76b-351e861b8247" providerId="AD" clId="Web-{27834F44-8FF9-9907-08BD-3F27B6C1A728}" dt="2023-05-20T18:44:24.290" v="241" actId="20577"/>
        <pc:sldMkLst>
          <pc:docMk/>
          <pc:sldMk cId="1297699879" sldId="573"/>
        </pc:sldMkLst>
        <pc:spChg chg="mod">
          <ac:chgData name="Pamela Zotynia" userId="S::pamelaz@viapa.org::20f0c9d0-8e0f-4b2a-a76b-351e861b8247" providerId="AD" clId="Web-{27834F44-8FF9-9907-08BD-3F27B6C1A728}" dt="2023-05-20T18:44:24.290" v="241" actId="20577"/>
          <ac:spMkLst>
            <pc:docMk/>
            <pc:sldMk cId="1297699879" sldId="573"/>
            <ac:spMk id="3" creationId="{DECE02D4-61B6-958A-9741-12DDBA28F628}"/>
          </ac:spMkLst>
        </pc:spChg>
      </pc:sldChg>
      <pc:sldChg chg="new del">
        <pc:chgData name="Pamela Zotynia" userId="S::pamelaz@viapa.org::20f0c9d0-8e0f-4b2a-a76b-351e861b8247" providerId="AD" clId="Web-{27834F44-8FF9-9907-08BD-3F27B6C1A728}" dt="2023-05-20T18:40:55.464" v="86"/>
        <pc:sldMkLst>
          <pc:docMk/>
          <pc:sldMk cId="2616815764" sldId="573"/>
        </pc:sldMkLst>
      </pc:sldChg>
    </pc:docChg>
  </pc:docChgLst>
  <pc:docChgLst>
    <pc:chgData name="Pamela Zotynia" userId="S::pamelaz@viapa.org::20f0c9d0-8e0f-4b2a-a76b-351e861b8247" providerId="AD" clId="Web-{B1274BDA-5B28-9088-DC68-6BAB0E763213}"/>
    <pc:docChg chg="">
      <pc:chgData name="Pamela Zotynia" userId="S::pamelaz@viapa.org::20f0c9d0-8e0f-4b2a-a76b-351e861b8247" providerId="AD" clId="Web-{B1274BDA-5B28-9088-DC68-6BAB0E763213}" dt="2023-06-14T21:05:31.836" v="0"/>
      <pc:docMkLst>
        <pc:docMk/>
      </pc:docMkLst>
      <pc:sldChg chg="delCm">
        <pc:chgData name="Pamela Zotynia" userId="S::pamelaz@viapa.org::20f0c9d0-8e0f-4b2a-a76b-351e861b8247" providerId="AD" clId="Web-{B1274BDA-5B28-9088-DC68-6BAB0E763213}" dt="2023-06-14T21:05:31.836" v="0"/>
        <pc:sldMkLst>
          <pc:docMk/>
          <pc:sldMk cId="1297699879" sldId="573"/>
        </pc:sldMkLst>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B1274BDA-5B28-9088-DC68-6BAB0E763213}" dt="2023-06-14T21:05:31.836" v="0"/>
              <pc2:cmMkLst xmlns:pc2="http://schemas.microsoft.com/office/powerpoint/2019/9/main/command">
                <pc:docMk/>
                <pc:sldMk cId="1297699879" sldId="573"/>
                <pc2:cmMk id="{8887EC23-D6D6-4DBC-86AC-80C2B74D8828}"/>
              </pc2:cmMkLst>
            </pc226:cmChg>
          </p:ext>
        </pc:extLst>
      </pc:sldChg>
    </pc:docChg>
  </pc:docChgLst>
  <pc:docChgLst>
    <pc:chgData name="Pamela Zotynia" userId="20f0c9d0-8e0f-4b2a-a76b-351e861b8247" providerId="ADAL" clId="{8FA3EA10-A0E3-4095-B6FF-52A4D9AF1C25}"/>
    <pc:docChg chg="custSel delSld modSld">
      <pc:chgData name="Pamela Zotynia" userId="20f0c9d0-8e0f-4b2a-a76b-351e861b8247" providerId="ADAL" clId="{8FA3EA10-A0E3-4095-B6FF-52A4D9AF1C25}" dt="2023-09-11T03:23:10.683" v="4" actId="2696"/>
      <pc:docMkLst>
        <pc:docMk/>
      </pc:docMkLst>
      <pc:sldChg chg="del">
        <pc:chgData name="Pamela Zotynia" userId="20f0c9d0-8e0f-4b2a-a76b-351e861b8247" providerId="ADAL" clId="{8FA3EA10-A0E3-4095-B6FF-52A4D9AF1C25}" dt="2023-09-11T03:23:10.683" v="4" actId="2696"/>
        <pc:sldMkLst>
          <pc:docMk/>
          <pc:sldMk cId="6143707" sldId="563"/>
        </pc:sldMkLst>
      </pc:sldChg>
      <pc:sldChg chg="modSp mod">
        <pc:chgData name="Pamela Zotynia" userId="20f0c9d0-8e0f-4b2a-a76b-351e861b8247" providerId="ADAL" clId="{8FA3EA10-A0E3-4095-B6FF-52A4D9AF1C25}" dt="2023-09-11T03:22:54.012" v="3" actId="27636"/>
        <pc:sldMkLst>
          <pc:docMk/>
          <pc:sldMk cId="3162917976" sldId="567"/>
        </pc:sldMkLst>
        <pc:spChg chg="mod">
          <ac:chgData name="Pamela Zotynia" userId="20f0c9d0-8e0f-4b2a-a76b-351e861b8247" providerId="ADAL" clId="{8FA3EA10-A0E3-4095-B6FF-52A4D9AF1C25}" dt="2023-09-11T03:22:54.012" v="3" actId="27636"/>
          <ac:spMkLst>
            <pc:docMk/>
            <pc:sldMk cId="3162917976" sldId="567"/>
            <ac:spMk id="3" creationId="{C6EE2BB5-EB88-5E71-1193-4C5897CEB1A8}"/>
          </ac:spMkLst>
        </pc:spChg>
      </pc:sldChg>
    </pc:docChg>
  </pc:docChgLst>
  <pc:docChgLst>
    <pc:chgData name="Pamela Zotynia" userId="S::pamelaz@viapa.org::20f0c9d0-8e0f-4b2a-a76b-351e861b8247" providerId="AD" clId="Web-{79EF088B-5174-BD37-3342-216C24176723}"/>
    <pc:docChg chg="modSld">
      <pc:chgData name="Pamela Zotynia" userId="S::pamelaz@viapa.org::20f0c9d0-8e0f-4b2a-a76b-351e861b8247" providerId="AD" clId="Web-{79EF088B-5174-BD37-3342-216C24176723}" dt="2023-05-12T21:31:17.398" v="10"/>
      <pc:docMkLst>
        <pc:docMk/>
      </pc:docMkLst>
      <pc:sldChg chg="modCm">
        <pc:chgData name="Pamela Zotynia" userId="S::pamelaz@viapa.org::20f0c9d0-8e0f-4b2a-a76b-351e861b8247" providerId="AD" clId="Web-{79EF088B-5174-BD37-3342-216C24176723}" dt="2023-05-12T21:31:17.398" v="10"/>
        <pc:sldMkLst>
          <pc:docMk/>
          <pc:sldMk cId="1303015333" sldId="469"/>
        </pc:sldMkLst>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79EF088B-5174-BD37-3342-216C24176723}" dt="2023-05-12T21:31:17.398" v="10"/>
              <pc2:cmMkLst xmlns:pc2="http://schemas.microsoft.com/office/powerpoint/2019/9/main/command">
                <pc:docMk/>
                <pc:sldMk cId="1303015333" sldId="469"/>
                <pc2:cmMk id="{D779FCFB-48D6-43F3-9BA1-78DD73D72DED}"/>
              </pc2:cmMkLst>
              <pc226:cmRplyChg chg="add">
                <pc226:chgData name="Pamela Zotynia" userId="S::pamelaz@viapa.org::20f0c9d0-8e0f-4b2a-a76b-351e861b8247" providerId="AD" clId="Web-{79EF088B-5174-BD37-3342-216C24176723}" dt="2023-05-12T21:31:17.398" v="10"/>
                <pc2:cmRplyMkLst xmlns:pc2="http://schemas.microsoft.com/office/powerpoint/2019/9/main/command">
                  <pc:docMk/>
                  <pc:sldMk cId="1303015333" sldId="469"/>
                  <pc2:cmMk id="{D779FCFB-48D6-43F3-9BA1-78DD73D72DED}"/>
                  <pc2:cmRplyMk id="{1A2C5804-67D0-4CB7-84FB-1FF046CB0C38}"/>
                </pc2:cmRplyMkLst>
              </pc226:cmRplyChg>
            </pc226:cmChg>
          </p:ext>
        </pc:extLst>
      </pc:sldChg>
      <pc:sldChg chg="modCm">
        <pc:chgData name="Pamela Zotynia" userId="S::pamelaz@viapa.org::20f0c9d0-8e0f-4b2a-a76b-351e861b8247" providerId="AD" clId="Web-{79EF088B-5174-BD37-3342-216C24176723}" dt="2023-05-12T21:31:04.866" v="9"/>
        <pc:sldMkLst>
          <pc:docMk/>
          <pc:sldMk cId="2591099389" sldId="470"/>
        </pc:sldMkLst>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79EF088B-5174-BD37-3342-216C24176723}" dt="2023-05-12T21:31:04.866" v="9"/>
              <pc2:cmMkLst xmlns:pc2="http://schemas.microsoft.com/office/powerpoint/2019/9/main/command">
                <pc:docMk/>
                <pc:sldMk cId="2591099389" sldId="470"/>
                <pc2:cmMk id="{B522C2CF-62C4-485E-87DD-6BC4C3643DF5}"/>
              </pc2:cmMkLst>
              <pc226:cmRplyChg chg="add">
                <pc226:chgData name="Pamela Zotynia" userId="S::pamelaz@viapa.org::20f0c9d0-8e0f-4b2a-a76b-351e861b8247" providerId="AD" clId="Web-{79EF088B-5174-BD37-3342-216C24176723}" dt="2023-05-12T21:31:04.866" v="9"/>
                <pc2:cmRplyMkLst xmlns:pc2="http://schemas.microsoft.com/office/powerpoint/2019/9/main/command">
                  <pc:docMk/>
                  <pc:sldMk cId="2591099389" sldId="470"/>
                  <pc2:cmMk id="{B522C2CF-62C4-485E-87DD-6BC4C3643DF5}"/>
                  <pc2:cmRplyMk id="{B7289FD9-D80B-4F5A-8234-6C9CCC066993}"/>
                </pc2:cmRplyMkLst>
              </pc226:cmRplyChg>
            </pc226:cmChg>
          </p:ext>
        </pc:extLst>
      </pc:sldChg>
      <pc:sldChg chg="modSp">
        <pc:chgData name="Pamela Zotynia" userId="S::pamelaz@viapa.org::20f0c9d0-8e0f-4b2a-a76b-351e861b8247" providerId="AD" clId="Web-{79EF088B-5174-BD37-3342-216C24176723}" dt="2023-05-12T21:24:26.108" v="8" actId="20577"/>
        <pc:sldMkLst>
          <pc:docMk/>
          <pc:sldMk cId="6143707" sldId="563"/>
        </pc:sldMkLst>
        <pc:spChg chg="mod">
          <ac:chgData name="Pamela Zotynia" userId="S::pamelaz@viapa.org::20f0c9d0-8e0f-4b2a-a76b-351e861b8247" providerId="AD" clId="Web-{79EF088B-5174-BD37-3342-216C24176723}" dt="2023-05-12T21:24:26.108" v="8" actId="20577"/>
          <ac:spMkLst>
            <pc:docMk/>
            <pc:sldMk cId="6143707" sldId="563"/>
            <ac:spMk id="3" creationId="{C6EE2BB5-EB88-5E71-1193-4C5897CEB1A8}"/>
          </ac:spMkLst>
        </pc:spChg>
      </pc:sldChg>
    </pc:docChg>
  </pc:docChgLst>
  <pc:docChgLst>
    <pc:chgData name="Amber Borreli" userId="S::amberb@viapa.org::dbcd5fb5-f393-4105-820b-bbbe3261c7dd" providerId="AD" clId="Web-{897F8B79-5D4C-C1A7-A121-10084484274D}"/>
    <pc:docChg chg="addSld modSld sldOrd">
      <pc:chgData name="Amber Borreli" userId="S::amberb@viapa.org::dbcd5fb5-f393-4105-820b-bbbe3261c7dd" providerId="AD" clId="Web-{897F8B79-5D4C-C1A7-A121-10084484274D}" dt="2023-05-19T13:05:12.799" v="14"/>
      <pc:docMkLst>
        <pc:docMk/>
      </pc:docMkLst>
      <pc:sldChg chg="ord">
        <pc:chgData name="Amber Borreli" userId="S::amberb@viapa.org::dbcd5fb5-f393-4105-820b-bbbe3261c7dd" providerId="AD" clId="Web-{897F8B79-5D4C-C1A7-A121-10084484274D}" dt="2023-05-19T12:48:36.234" v="3"/>
        <pc:sldMkLst>
          <pc:docMk/>
          <pc:sldMk cId="3308171051" sldId="268"/>
        </pc:sldMkLst>
      </pc:sldChg>
      <pc:sldChg chg="addCm modCm">
        <pc:chgData name="Amber Borreli" userId="S::amberb@viapa.org::dbcd5fb5-f393-4105-820b-bbbe3261c7dd" providerId="AD" clId="Web-{897F8B79-5D4C-C1A7-A121-10084484274D}" dt="2023-05-19T12:57:00.454" v="8"/>
        <pc:sldMkLst>
          <pc:docMk/>
          <pc:sldMk cId="3999177385" sldId="401"/>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897F8B79-5D4C-C1A7-A121-10084484274D}" dt="2023-05-19T12:53:56.026" v="7"/>
              <pc2:cmMkLst xmlns:pc2="http://schemas.microsoft.com/office/powerpoint/2019/9/main/command">
                <pc:docMk/>
                <pc:sldMk cId="3999177385" sldId="401"/>
                <pc2:cmMk id="{121CA257-3E9B-4E90-B406-D43E7C0316C2}"/>
              </pc2:cmMkLst>
              <pc226:cmRplyChg chg="add">
                <pc226:chgData name="Amber Borreli" userId="S::amberb@viapa.org::dbcd5fb5-f393-4105-820b-bbbe3261c7dd" providerId="AD" clId="Web-{897F8B79-5D4C-C1A7-A121-10084484274D}" dt="2023-05-19T12:53:56.026" v="7"/>
                <pc2:cmRplyMkLst xmlns:pc2="http://schemas.microsoft.com/office/powerpoint/2019/9/main/command">
                  <pc:docMk/>
                  <pc:sldMk cId="3999177385" sldId="401"/>
                  <pc2:cmMk id="{121CA257-3E9B-4E90-B406-D43E7C0316C2}"/>
                  <pc2:cmRplyMk id="{530A5BA5-A4D2-4A56-9FB2-4014A7A9C00B}"/>
                </pc2:cmRplyMkLst>
              </pc226:cmRplyChg>
            </pc226:cmChg>
            <pc226:cmChg xmlns:pc226="http://schemas.microsoft.com/office/powerpoint/2022/06/main/command" chg="add">
              <pc226:chgData name="Amber Borreli" userId="S::amberb@viapa.org::dbcd5fb5-f393-4105-820b-bbbe3261c7dd" providerId="AD" clId="Web-{897F8B79-5D4C-C1A7-A121-10084484274D}" dt="2023-05-19T12:57:00.454" v="8"/>
              <pc2:cmMkLst xmlns:pc2="http://schemas.microsoft.com/office/powerpoint/2019/9/main/command">
                <pc:docMk/>
                <pc:sldMk cId="3999177385" sldId="401"/>
                <pc2:cmMk id="{68208694-2E5F-4E9C-AC1F-3EB088F09AFE}"/>
              </pc2:cmMkLst>
            </pc226:cmChg>
          </p:ext>
        </pc:extLst>
      </pc:sldChg>
      <pc:sldChg chg="modCm">
        <pc:chgData name="Amber Borreli" userId="S::amberb@viapa.org::dbcd5fb5-f393-4105-820b-bbbe3261c7dd" providerId="AD" clId="Web-{897F8B79-5D4C-C1A7-A121-10084484274D}" dt="2023-05-19T12:41:53.345" v="0"/>
        <pc:sldMkLst>
          <pc:docMk/>
          <pc:sldMk cId="1934159108" sldId="460"/>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897F8B79-5D4C-C1A7-A121-10084484274D}" dt="2023-05-19T12:41:53.345" v="0"/>
              <pc2:cmMkLst xmlns:pc2="http://schemas.microsoft.com/office/powerpoint/2019/9/main/command">
                <pc:docMk/>
                <pc:sldMk cId="1934159108" sldId="460"/>
                <pc2:cmMk id="{8CD1E621-CFAB-4ED0-BE64-4D5E50EEF359}"/>
              </pc2:cmMkLst>
              <pc226:cmRplyChg chg="add">
                <pc226:chgData name="Amber Borreli" userId="S::amberb@viapa.org::dbcd5fb5-f393-4105-820b-bbbe3261c7dd" providerId="AD" clId="Web-{897F8B79-5D4C-C1A7-A121-10084484274D}" dt="2023-05-19T12:41:53.345" v="0"/>
                <pc2:cmRplyMkLst xmlns:pc2="http://schemas.microsoft.com/office/powerpoint/2019/9/main/command">
                  <pc:docMk/>
                  <pc:sldMk cId="1934159108" sldId="460"/>
                  <pc2:cmMk id="{8CD1E621-CFAB-4ED0-BE64-4D5E50EEF359}"/>
                  <pc2:cmRplyMk id="{4218DF67-EBB0-4E1C-A301-9CAB41B4034C}"/>
                </pc2:cmRplyMkLst>
              </pc226:cmRplyChg>
            </pc226:cmChg>
          </p:ext>
        </pc:extLst>
      </pc:sldChg>
      <pc:sldChg chg="modCm">
        <pc:chgData name="Amber Borreli" userId="S::amberb@viapa.org::dbcd5fb5-f393-4105-820b-bbbe3261c7dd" providerId="AD" clId="Web-{897F8B79-5D4C-C1A7-A121-10084484274D}" dt="2023-05-19T12:46:58.699" v="2"/>
        <pc:sldMkLst>
          <pc:docMk/>
          <pc:sldMk cId="3196536358" sldId="472"/>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897F8B79-5D4C-C1A7-A121-10084484274D}" dt="2023-05-19T12:46:58.699" v="2"/>
              <pc2:cmMkLst xmlns:pc2="http://schemas.microsoft.com/office/powerpoint/2019/9/main/command">
                <pc:docMk/>
                <pc:sldMk cId="3196536358" sldId="472"/>
                <pc2:cmMk id="{8D5A7F97-21A7-4662-A7DE-896E6A948CC9}"/>
              </pc2:cmMkLst>
              <pc226:cmRplyChg chg="add">
                <pc226:chgData name="Amber Borreli" userId="S::amberb@viapa.org::dbcd5fb5-f393-4105-820b-bbbe3261c7dd" providerId="AD" clId="Web-{897F8B79-5D4C-C1A7-A121-10084484274D}" dt="2023-05-19T12:46:58.699" v="2"/>
                <pc2:cmRplyMkLst xmlns:pc2="http://schemas.microsoft.com/office/powerpoint/2019/9/main/command">
                  <pc:docMk/>
                  <pc:sldMk cId="3196536358" sldId="472"/>
                  <pc2:cmMk id="{8D5A7F97-21A7-4662-A7DE-896E6A948CC9}"/>
                  <pc2:cmRplyMk id="{7D568E02-F653-432E-A96D-0BDBFB90EAE4}"/>
                </pc2:cmRplyMkLst>
              </pc226:cmRplyChg>
            </pc226:cmChg>
            <pc226:cmChg xmlns:pc226="http://schemas.microsoft.com/office/powerpoint/2022/06/main/command" chg="">
              <pc226:chgData name="Amber Borreli" userId="S::amberb@viapa.org::dbcd5fb5-f393-4105-820b-bbbe3261c7dd" providerId="AD" clId="Web-{897F8B79-5D4C-C1A7-A121-10084484274D}" dt="2023-05-19T12:46:48.183" v="1"/>
              <pc2:cmMkLst xmlns:pc2="http://schemas.microsoft.com/office/powerpoint/2019/9/main/command">
                <pc:docMk/>
                <pc:sldMk cId="3196536358" sldId="472"/>
                <pc2:cmMk id="{14CF19EC-C191-44B9-B7B1-7EB542B00781}"/>
              </pc2:cmMkLst>
              <pc226:cmRplyChg chg="add">
                <pc226:chgData name="Amber Borreli" userId="S::amberb@viapa.org::dbcd5fb5-f393-4105-820b-bbbe3261c7dd" providerId="AD" clId="Web-{897F8B79-5D4C-C1A7-A121-10084484274D}" dt="2023-05-19T12:46:48.183" v="1"/>
                <pc2:cmRplyMkLst xmlns:pc2="http://schemas.microsoft.com/office/powerpoint/2019/9/main/command">
                  <pc:docMk/>
                  <pc:sldMk cId="3196536358" sldId="472"/>
                  <pc2:cmMk id="{14CF19EC-C191-44B9-B7B1-7EB542B00781}"/>
                  <pc2:cmRplyMk id="{DBF801F1-E8C6-4F72-B5D3-724BAA841616}"/>
                </pc2:cmRplyMkLst>
              </pc226:cmRplyChg>
            </pc226:cmChg>
          </p:ext>
        </pc:extLst>
      </pc:sldChg>
      <pc:sldChg chg="ord modCm">
        <pc:chgData name="Amber Borreli" userId="S::amberb@viapa.org::dbcd5fb5-f393-4105-820b-bbbe3261c7dd" providerId="AD" clId="Web-{897F8B79-5D4C-C1A7-A121-10084484274D}" dt="2023-05-19T12:50:02.830" v="6"/>
        <pc:sldMkLst>
          <pc:docMk/>
          <pc:sldMk cId="1634654811" sldId="478"/>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897F8B79-5D4C-C1A7-A121-10084484274D}" dt="2023-05-19T12:50:02.830" v="6"/>
              <pc2:cmMkLst xmlns:pc2="http://schemas.microsoft.com/office/powerpoint/2019/9/main/command">
                <pc:docMk/>
                <pc:sldMk cId="1634654811" sldId="478"/>
                <pc2:cmMk id="{6A67960C-2678-4D80-A41A-B0F663C0DFD2}"/>
              </pc2:cmMkLst>
              <pc226:cmRplyChg chg="add">
                <pc226:chgData name="Amber Borreli" userId="S::amberb@viapa.org::dbcd5fb5-f393-4105-820b-bbbe3261c7dd" providerId="AD" clId="Web-{897F8B79-5D4C-C1A7-A121-10084484274D}" dt="2023-05-19T12:50:02.830" v="6"/>
                <pc2:cmRplyMkLst xmlns:pc2="http://schemas.microsoft.com/office/powerpoint/2019/9/main/command">
                  <pc:docMk/>
                  <pc:sldMk cId="1634654811" sldId="478"/>
                  <pc2:cmMk id="{6A67960C-2678-4D80-A41A-B0F663C0DFD2}"/>
                  <pc2:cmRplyMk id="{2093B539-BC06-49EF-8484-883086C3A10F}"/>
                </pc2:cmRplyMkLst>
              </pc226:cmRplyChg>
            </pc226:cmChg>
          </p:ext>
        </pc:extLst>
      </pc:sldChg>
      <pc:sldChg chg="ord">
        <pc:chgData name="Amber Borreli" userId="S::amberb@viapa.org::dbcd5fb5-f393-4105-820b-bbbe3261c7dd" providerId="AD" clId="Web-{897F8B79-5D4C-C1A7-A121-10084484274D}" dt="2023-05-19T12:49:00.594" v="5"/>
        <pc:sldMkLst>
          <pc:docMk/>
          <pc:sldMk cId="1836820264" sldId="479"/>
        </pc:sldMkLst>
      </pc:sldChg>
      <pc:sldChg chg="addSp delSp modSp">
        <pc:chgData name="Amber Borreli" userId="S::amberb@viapa.org::dbcd5fb5-f393-4105-820b-bbbe3261c7dd" providerId="AD" clId="Web-{897F8B79-5D4C-C1A7-A121-10084484274D}" dt="2023-05-19T13:02:12.246" v="12"/>
        <pc:sldMkLst>
          <pc:docMk/>
          <pc:sldMk cId="4135914282" sldId="555"/>
        </pc:sldMkLst>
        <pc:spChg chg="add del mod">
          <ac:chgData name="Amber Borreli" userId="S::amberb@viapa.org::dbcd5fb5-f393-4105-820b-bbbe3261c7dd" providerId="AD" clId="Web-{897F8B79-5D4C-C1A7-A121-10084484274D}" dt="2023-05-19T13:02:12.246" v="12"/>
          <ac:spMkLst>
            <pc:docMk/>
            <pc:sldMk cId="4135914282" sldId="555"/>
            <ac:spMk id="5" creationId="{3D67A373-C6D4-8D4D-91DC-AA011D451389}"/>
          </ac:spMkLst>
        </pc:spChg>
      </pc:sldChg>
      <pc:sldChg chg="add">
        <pc:chgData name="Amber Borreli" userId="S::amberb@viapa.org::dbcd5fb5-f393-4105-820b-bbbe3261c7dd" providerId="AD" clId="Web-{897F8B79-5D4C-C1A7-A121-10084484274D}" dt="2023-05-19T13:02:53.341" v="13"/>
        <pc:sldMkLst>
          <pc:docMk/>
          <pc:sldMk cId="3626492717" sldId="571"/>
        </pc:sldMkLst>
      </pc:sldChg>
      <pc:sldChg chg="add">
        <pc:chgData name="Amber Borreli" userId="S::amberb@viapa.org::dbcd5fb5-f393-4105-820b-bbbe3261c7dd" providerId="AD" clId="Web-{897F8B79-5D4C-C1A7-A121-10084484274D}" dt="2023-05-19T13:05:12.799" v="14"/>
        <pc:sldMkLst>
          <pc:docMk/>
          <pc:sldMk cId="2320065758" sldId="572"/>
        </pc:sldMkLst>
      </pc:sldChg>
    </pc:docChg>
  </pc:docChgLst>
  <pc:docChgLst>
    <pc:chgData name="Pamela Zotynia" userId="S::pamelaz@viapa.org::20f0c9d0-8e0f-4b2a-a76b-351e861b8247" providerId="AD" clId="Web-{438AB5F0-8C12-75CF-A779-E5C2B7E1E95A}"/>
    <pc:docChg chg="modSld">
      <pc:chgData name="Pamela Zotynia" userId="S::pamelaz@viapa.org::20f0c9d0-8e0f-4b2a-a76b-351e861b8247" providerId="AD" clId="Web-{438AB5F0-8C12-75CF-A779-E5C2B7E1E95A}" dt="2023-08-22T20:17:49.424" v="102" actId="20577"/>
      <pc:docMkLst>
        <pc:docMk/>
      </pc:docMkLst>
      <pc:sldChg chg="modSp">
        <pc:chgData name="Pamela Zotynia" userId="S::pamelaz@viapa.org::20f0c9d0-8e0f-4b2a-a76b-351e861b8247" providerId="AD" clId="Web-{438AB5F0-8C12-75CF-A779-E5C2B7E1E95A}" dt="2023-08-22T20:10:48.426" v="12" actId="20577"/>
        <pc:sldMkLst>
          <pc:docMk/>
          <pc:sldMk cId="3308171051" sldId="268"/>
        </pc:sldMkLst>
        <pc:spChg chg="mod">
          <ac:chgData name="Pamela Zotynia" userId="S::pamelaz@viapa.org::20f0c9d0-8e0f-4b2a-a76b-351e861b8247" providerId="AD" clId="Web-{438AB5F0-8C12-75CF-A779-E5C2B7E1E95A}" dt="2023-08-22T20:10:48.426" v="12" actId="20577"/>
          <ac:spMkLst>
            <pc:docMk/>
            <pc:sldMk cId="3308171051" sldId="268"/>
            <ac:spMk id="3" creationId="{9F82EBC7-F28D-4F29-AAC1-BEB069C5A2C5}"/>
          </ac:spMkLst>
        </pc:spChg>
      </pc:sldChg>
      <pc:sldChg chg="modSp">
        <pc:chgData name="Pamela Zotynia" userId="S::pamelaz@viapa.org::20f0c9d0-8e0f-4b2a-a76b-351e861b8247" providerId="AD" clId="Web-{438AB5F0-8C12-75CF-A779-E5C2B7E1E95A}" dt="2023-08-22T20:14:53.543" v="65" actId="20577"/>
        <pc:sldMkLst>
          <pc:docMk/>
          <pc:sldMk cId="390399370" sldId="471"/>
        </pc:sldMkLst>
        <pc:spChg chg="mod">
          <ac:chgData name="Pamela Zotynia" userId="S::pamelaz@viapa.org::20f0c9d0-8e0f-4b2a-a76b-351e861b8247" providerId="AD" clId="Web-{438AB5F0-8C12-75CF-A779-E5C2B7E1E95A}" dt="2023-08-22T20:14:53.543" v="65" actId="20577"/>
          <ac:spMkLst>
            <pc:docMk/>
            <pc:sldMk cId="390399370" sldId="471"/>
            <ac:spMk id="3" creationId="{4D0FC973-538E-4E1F-82D9-3E20FDA4C89A}"/>
          </ac:spMkLst>
        </pc:spChg>
      </pc:sldChg>
      <pc:sldChg chg="modSp">
        <pc:chgData name="Pamela Zotynia" userId="S::pamelaz@viapa.org::20f0c9d0-8e0f-4b2a-a76b-351e861b8247" providerId="AD" clId="Web-{438AB5F0-8C12-75CF-A779-E5C2B7E1E95A}" dt="2023-08-22T20:17:35.455" v="78" actId="20577"/>
        <pc:sldMkLst>
          <pc:docMk/>
          <pc:sldMk cId="3196536358" sldId="472"/>
        </pc:sldMkLst>
        <pc:spChg chg="mod">
          <ac:chgData name="Pamela Zotynia" userId="S::pamelaz@viapa.org::20f0c9d0-8e0f-4b2a-a76b-351e861b8247" providerId="AD" clId="Web-{438AB5F0-8C12-75CF-A779-E5C2B7E1E95A}" dt="2023-08-22T20:17:35.455" v="78" actId="20577"/>
          <ac:spMkLst>
            <pc:docMk/>
            <pc:sldMk cId="3196536358" sldId="472"/>
            <ac:spMk id="2" creationId="{DB98E451-C127-4902-B4D2-1673F8742797}"/>
          </ac:spMkLst>
        </pc:spChg>
      </pc:sldChg>
      <pc:sldChg chg="modSp">
        <pc:chgData name="Pamela Zotynia" userId="S::pamelaz@viapa.org::20f0c9d0-8e0f-4b2a-a76b-351e861b8247" providerId="AD" clId="Web-{438AB5F0-8C12-75CF-A779-E5C2B7E1E95A}" dt="2023-08-22T20:11:30.193" v="48" actId="20577"/>
        <pc:sldMkLst>
          <pc:docMk/>
          <pc:sldMk cId="1634654811" sldId="478"/>
        </pc:sldMkLst>
        <pc:spChg chg="mod">
          <ac:chgData name="Pamela Zotynia" userId="S::pamelaz@viapa.org::20f0c9d0-8e0f-4b2a-a76b-351e861b8247" providerId="AD" clId="Web-{438AB5F0-8C12-75CF-A779-E5C2B7E1E95A}" dt="2023-08-22T20:11:30.193" v="48" actId="20577"/>
          <ac:spMkLst>
            <pc:docMk/>
            <pc:sldMk cId="1634654811" sldId="478"/>
            <ac:spMk id="3" creationId="{F4492BEF-A81F-48F1-9A9B-06853DBE4080}"/>
          </ac:spMkLst>
        </pc:spChg>
      </pc:sldChg>
      <pc:sldChg chg="modSp">
        <pc:chgData name="Pamela Zotynia" userId="S::pamelaz@viapa.org::20f0c9d0-8e0f-4b2a-a76b-351e861b8247" providerId="AD" clId="Web-{438AB5F0-8C12-75CF-A779-E5C2B7E1E95A}" dt="2023-08-22T20:17:49.424" v="102" actId="20577"/>
        <pc:sldMkLst>
          <pc:docMk/>
          <pc:sldMk cId="3626492717" sldId="571"/>
        </pc:sldMkLst>
        <pc:spChg chg="mod">
          <ac:chgData name="Pamela Zotynia" userId="S::pamelaz@viapa.org::20f0c9d0-8e0f-4b2a-a76b-351e861b8247" providerId="AD" clId="Web-{438AB5F0-8C12-75CF-A779-E5C2B7E1E95A}" dt="2023-08-22T20:17:49.424" v="102" actId="20577"/>
          <ac:spMkLst>
            <pc:docMk/>
            <pc:sldMk cId="3626492717" sldId="571"/>
            <ac:spMk id="3" creationId="{2298F69D-1CE6-4908-9892-4D115E13F26F}"/>
          </ac:spMkLst>
        </pc:spChg>
      </pc:sldChg>
    </pc:docChg>
  </pc:docChgLst>
  <pc:docChgLst>
    <pc:chgData name="Amber Borreli" userId="S::amberb@viapa.org::dbcd5fb5-f393-4105-820b-bbbe3261c7dd" providerId="AD" clId="Web-{AF8A379A-15EB-F632-3B16-D67D772BA8D3}"/>
    <pc:docChg chg="delSld modSld">
      <pc:chgData name="Amber Borreli" userId="S::amberb@viapa.org::dbcd5fb5-f393-4105-820b-bbbe3261c7dd" providerId="AD" clId="Web-{AF8A379A-15EB-F632-3B16-D67D772BA8D3}" dt="2023-05-22T20:33:04.570" v="152"/>
      <pc:docMkLst>
        <pc:docMk/>
      </pc:docMkLst>
      <pc:sldChg chg="modCm">
        <pc:chgData name="Amber Borreli" userId="S::amberb@viapa.org::dbcd5fb5-f393-4105-820b-bbbe3261c7dd" providerId="AD" clId="Web-{AF8A379A-15EB-F632-3B16-D67D772BA8D3}" dt="2023-05-22T20:33:04.570" v="152"/>
        <pc:sldMkLst>
          <pc:docMk/>
          <pc:sldMk cId="3999177385" sldId="401"/>
        </pc:sldMkLst>
        <pc:extLst>
          <p:ext xmlns:p="http://schemas.openxmlformats.org/presentationml/2006/main" uri="{D6D511B9-2390-475A-947B-AFAB55BFBCF1}">
            <pc226:cmChg xmlns:pc226="http://schemas.microsoft.com/office/powerpoint/2022/06/main/command" chg="mod">
              <pc226:chgData name="Amber Borreli" userId="S::amberb@viapa.org::dbcd5fb5-f393-4105-820b-bbbe3261c7dd" providerId="AD" clId="Web-{AF8A379A-15EB-F632-3B16-D67D772BA8D3}" dt="2023-05-22T20:33:04.570" v="152"/>
              <pc2:cmMkLst xmlns:pc2="http://schemas.microsoft.com/office/powerpoint/2019/9/main/command">
                <pc:docMk/>
                <pc:sldMk cId="3999177385" sldId="401"/>
                <pc2:cmMk id="{121CA257-3E9B-4E90-B406-D43E7C0316C2}"/>
              </pc2:cmMkLst>
            </pc226:cmChg>
          </p:ext>
        </pc:extLst>
      </pc:sldChg>
      <pc:sldChg chg="modCm">
        <pc:chgData name="Amber Borreli" userId="S::amberb@viapa.org::dbcd5fb5-f393-4105-820b-bbbe3261c7dd" providerId="AD" clId="Web-{AF8A379A-15EB-F632-3B16-D67D772BA8D3}" dt="2023-05-22T20:26:56.985" v="0"/>
        <pc:sldMkLst>
          <pc:docMk/>
          <pc:sldMk cId="1934159108" sldId="460"/>
        </pc:sldMkLst>
        <pc:extLst>
          <p:ext xmlns:p="http://schemas.openxmlformats.org/presentationml/2006/main" uri="{D6D511B9-2390-475A-947B-AFAB55BFBCF1}">
            <pc226:cmChg xmlns:pc226="http://schemas.microsoft.com/office/powerpoint/2022/06/main/command" chg="mod">
              <pc226:chgData name="Amber Borreli" userId="S::amberb@viapa.org::dbcd5fb5-f393-4105-820b-bbbe3261c7dd" providerId="AD" clId="Web-{AF8A379A-15EB-F632-3B16-D67D772BA8D3}" dt="2023-05-22T20:26:56.985" v="0"/>
              <pc2:cmMkLst xmlns:pc2="http://schemas.microsoft.com/office/powerpoint/2019/9/main/command">
                <pc:docMk/>
                <pc:sldMk cId="1934159108" sldId="460"/>
                <pc2:cmMk id="{8CD1E621-CFAB-4ED0-BE64-4D5E50EEF359}"/>
              </pc2:cmMkLst>
            </pc226:cmChg>
          </p:ext>
        </pc:extLst>
      </pc:sldChg>
      <pc:sldChg chg="modSp modCm">
        <pc:chgData name="Amber Borreli" userId="S::amberb@viapa.org::dbcd5fb5-f393-4105-820b-bbbe3261c7dd" providerId="AD" clId="Web-{AF8A379A-15EB-F632-3B16-D67D772BA8D3}" dt="2023-05-22T20:28:09.208" v="8" actId="20577"/>
        <pc:sldMkLst>
          <pc:docMk/>
          <pc:sldMk cId="1286037241" sldId="462"/>
        </pc:sldMkLst>
        <pc:spChg chg="mod">
          <ac:chgData name="Amber Borreli" userId="S::amberb@viapa.org::dbcd5fb5-f393-4105-820b-bbbe3261c7dd" providerId="AD" clId="Web-{AF8A379A-15EB-F632-3B16-D67D772BA8D3}" dt="2023-05-22T20:28:09.208" v="8" actId="20577"/>
          <ac:spMkLst>
            <pc:docMk/>
            <pc:sldMk cId="1286037241" sldId="462"/>
            <ac:spMk id="3" creationId="{605225DA-6B08-DCB6-1600-08BA9BBE9A45}"/>
          </ac:spMkLst>
        </pc:spChg>
        <pc:extLst>
          <p:ext xmlns:p="http://schemas.openxmlformats.org/presentationml/2006/main" uri="{D6D511B9-2390-475A-947B-AFAB55BFBCF1}">
            <pc226:cmChg xmlns:pc226="http://schemas.microsoft.com/office/powerpoint/2022/06/main/command" chg="mod">
              <pc226:chgData name="Amber Borreli" userId="S::amberb@viapa.org::dbcd5fb5-f393-4105-820b-bbbe3261c7dd" providerId="AD" clId="Web-{AF8A379A-15EB-F632-3B16-D67D772BA8D3}" dt="2023-05-22T20:28:04.177" v="6"/>
              <pc2:cmMkLst xmlns:pc2="http://schemas.microsoft.com/office/powerpoint/2019/9/main/command">
                <pc:docMk/>
                <pc:sldMk cId="1286037241" sldId="462"/>
                <pc2:cmMk id="{985F2C12-768C-4815-8475-BCC267FA0825}"/>
              </pc2:cmMkLst>
            </pc226:cmChg>
            <pc226:cmChg xmlns:pc226="http://schemas.microsoft.com/office/powerpoint/2022/06/main/command" chg="mod">
              <pc226:chgData name="Amber Borreli" userId="S::amberb@viapa.org::dbcd5fb5-f393-4105-820b-bbbe3261c7dd" providerId="AD" clId="Web-{AF8A379A-15EB-F632-3B16-D67D772BA8D3}" dt="2023-05-22T20:28:07.255" v="7"/>
              <pc2:cmMkLst xmlns:pc2="http://schemas.microsoft.com/office/powerpoint/2019/9/main/command">
                <pc:docMk/>
                <pc:sldMk cId="1286037241" sldId="462"/>
                <pc2:cmMk id="{17D4B697-F702-4FAA-9734-35EBC43159BC}"/>
              </pc2:cmMkLst>
            </pc226:cmChg>
          </p:ext>
        </pc:extLst>
      </pc:sldChg>
      <pc:sldChg chg="modSp modCm">
        <pc:chgData name="Amber Borreli" userId="S::amberb@viapa.org::dbcd5fb5-f393-4105-820b-bbbe3261c7dd" providerId="AD" clId="Web-{AF8A379A-15EB-F632-3B16-D67D772BA8D3}" dt="2023-05-22T20:31:54.363" v="148" actId="20577"/>
        <pc:sldMkLst>
          <pc:docMk/>
          <pc:sldMk cId="3196536358" sldId="472"/>
        </pc:sldMkLst>
        <pc:spChg chg="mod">
          <ac:chgData name="Amber Borreli" userId="S::amberb@viapa.org::dbcd5fb5-f393-4105-820b-bbbe3261c7dd" providerId="AD" clId="Web-{AF8A379A-15EB-F632-3B16-D67D772BA8D3}" dt="2023-05-22T20:29:01.555" v="51" actId="20577"/>
          <ac:spMkLst>
            <pc:docMk/>
            <pc:sldMk cId="3196536358" sldId="472"/>
            <ac:spMk id="2" creationId="{DB98E451-C127-4902-B4D2-1673F8742797}"/>
          </ac:spMkLst>
        </pc:spChg>
        <pc:spChg chg="mod">
          <ac:chgData name="Amber Borreli" userId="S::amberb@viapa.org::dbcd5fb5-f393-4105-820b-bbbe3261c7dd" providerId="AD" clId="Web-{AF8A379A-15EB-F632-3B16-D67D772BA8D3}" dt="2023-05-22T20:31:54.363" v="148" actId="20577"/>
          <ac:spMkLst>
            <pc:docMk/>
            <pc:sldMk cId="3196536358" sldId="472"/>
            <ac:spMk id="3" creationId="{58CF75A0-B07F-4D43-AC8D-DE7E804AB3CC}"/>
          </ac:spMkLst>
        </pc:spChg>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AF8A379A-15EB-F632-3B16-D67D772BA8D3}" dt="2023-05-22T20:31:52.378" v="147"/>
              <pc2:cmMkLst xmlns:pc2="http://schemas.microsoft.com/office/powerpoint/2019/9/main/command">
                <pc:docMk/>
                <pc:sldMk cId="3196536358" sldId="472"/>
                <pc2:cmMk id="{8D5A7F97-21A7-4662-A7DE-896E6A948CC9}"/>
              </pc2:cmMkLst>
              <pc226:cmRplyChg chg="add">
                <pc226:chgData name="Amber Borreli" userId="S::amberb@viapa.org::dbcd5fb5-f393-4105-820b-bbbe3261c7dd" providerId="AD" clId="Web-{AF8A379A-15EB-F632-3B16-D67D772BA8D3}" dt="2023-05-22T20:31:52.378" v="147"/>
                <pc2:cmRplyMkLst xmlns:pc2="http://schemas.microsoft.com/office/powerpoint/2019/9/main/command">
                  <pc:docMk/>
                  <pc:sldMk cId="3196536358" sldId="472"/>
                  <pc2:cmMk id="{8D5A7F97-21A7-4662-A7DE-896E6A948CC9}"/>
                  <pc2:cmRplyMk id="{ADF302F4-F850-4282-935A-E88AA7461529}"/>
                </pc2:cmRplyMkLst>
              </pc226:cmRplyChg>
            </pc226:cmChg>
          </p:ext>
        </pc:extLst>
      </pc:sldChg>
      <pc:sldChg chg="modCm">
        <pc:chgData name="Amber Borreli" userId="S::amberb@viapa.org::dbcd5fb5-f393-4105-820b-bbbe3261c7dd" providerId="AD" clId="Web-{AF8A379A-15EB-F632-3B16-D67D772BA8D3}" dt="2023-05-22T20:27:21.893" v="1"/>
        <pc:sldMkLst>
          <pc:docMk/>
          <pc:sldMk cId="1836820264" sldId="479"/>
        </pc:sldMkLst>
        <pc:extLst>
          <p:ext xmlns:p="http://schemas.openxmlformats.org/presentationml/2006/main" uri="{D6D511B9-2390-475A-947B-AFAB55BFBCF1}">
            <pc226:cmChg xmlns:pc226="http://schemas.microsoft.com/office/powerpoint/2022/06/main/command" chg="mod">
              <pc226:chgData name="Amber Borreli" userId="S::amberb@viapa.org::dbcd5fb5-f393-4105-820b-bbbe3261c7dd" providerId="AD" clId="Web-{AF8A379A-15EB-F632-3B16-D67D772BA8D3}" dt="2023-05-22T20:27:21.893" v="1"/>
              <pc2:cmMkLst xmlns:pc2="http://schemas.microsoft.com/office/powerpoint/2019/9/main/command">
                <pc:docMk/>
                <pc:sldMk cId="1836820264" sldId="479"/>
                <pc2:cmMk id="{B7EC686D-4F4A-4BBB-8CF4-AF25B65E75AA}"/>
              </pc2:cmMkLst>
            </pc226:cmChg>
          </p:ext>
        </pc:extLst>
      </pc:sldChg>
      <pc:sldChg chg="modCm">
        <pc:chgData name="Amber Borreli" userId="S::amberb@viapa.org::dbcd5fb5-f393-4105-820b-bbbe3261c7dd" providerId="AD" clId="Web-{AF8A379A-15EB-F632-3B16-D67D772BA8D3}" dt="2023-05-22T20:32:36.537" v="151"/>
        <pc:sldMkLst>
          <pc:docMk/>
          <pc:sldMk cId="927180806" sldId="570"/>
        </pc:sldMkLst>
        <pc:extLst>
          <p:ext xmlns:p="http://schemas.openxmlformats.org/presentationml/2006/main" uri="{D6D511B9-2390-475A-947B-AFAB55BFBCF1}">
            <pc226:cmChg xmlns:pc226="http://schemas.microsoft.com/office/powerpoint/2022/06/main/command" chg="mod">
              <pc226:chgData name="Amber Borreli" userId="S::amberb@viapa.org::dbcd5fb5-f393-4105-820b-bbbe3261c7dd" providerId="AD" clId="Web-{AF8A379A-15EB-F632-3B16-D67D772BA8D3}" dt="2023-05-22T20:32:36.537" v="151"/>
              <pc2:cmMkLst xmlns:pc2="http://schemas.microsoft.com/office/powerpoint/2019/9/main/command">
                <pc:docMk/>
                <pc:sldMk cId="927180806" sldId="570"/>
                <pc2:cmMk id="{430A6A44-2343-49F0-A4D5-CFE54CDDD6C6}"/>
              </pc2:cmMkLst>
              <pc226:cmRplyChg chg="add">
                <pc226:chgData name="Amber Borreli" userId="S::amberb@viapa.org::dbcd5fb5-f393-4105-820b-bbbe3261c7dd" providerId="AD" clId="Web-{AF8A379A-15EB-F632-3B16-D67D772BA8D3}" dt="2023-05-22T20:32:33.490" v="150"/>
                <pc2:cmRplyMkLst xmlns:pc2="http://schemas.microsoft.com/office/powerpoint/2019/9/main/command">
                  <pc:docMk/>
                  <pc:sldMk cId="927180806" sldId="570"/>
                  <pc2:cmMk id="{430A6A44-2343-49F0-A4D5-CFE54CDDD6C6}"/>
                  <pc2:cmRplyMk id="{04116F8F-CD01-4AF5-A428-4B649E758056}"/>
                </pc2:cmRplyMkLst>
              </pc226:cmRplyChg>
            </pc226:cmChg>
          </p:ext>
        </pc:extLst>
      </pc:sldChg>
      <pc:sldChg chg="del">
        <pc:chgData name="Amber Borreli" userId="S::amberb@viapa.org::dbcd5fb5-f393-4105-820b-bbbe3261c7dd" providerId="AD" clId="Web-{AF8A379A-15EB-F632-3B16-D67D772BA8D3}" dt="2023-05-22T20:32:14.911" v="149"/>
        <pc:sldMkLst>
          <pc:docMk/>
          <pc:sldMk cId="2320065758" sldId="572"/>
        </pc:sldMkLst>
      </pc:sldChg>
    </pc:docChg>
  </pc:docChgLst>
  <pc:docChgLst>
    <pc:chgData name="Pamela Zotynia" userId="S::pamelaz@viapa.org::20f0c9d0-8e0f-4b2a-a76b-351e861b8247" providerId="AD" clId="Web-{D409DBDD-679B-38EC-2A49-9BDF3D464653}"/>
    <pc:docChg chg="modSld">
      <pc:chgData name="Pamela Zotynia" userId="S::pamelaz@viapa.org::20f0c9d0-8e0f-4b2a-a76b-351e861b8247" providerId="AD" clId="Web-{D409DBDD-679B-38EC-2A49-9BDF3D464653}" dt="2023-05-20T21:56:53.428" v="0"/>
      <pc:docMkLst>
        <pc:docMk/>
      </pc:docMkLst>
      <pc:sldChg chg="modNotes">
        <pc:chgData name="Pamela Zotynia" userId="S::pamelaz@viapa.org::20f0c9d0-8e0f-4b2a-a76b-351e861b8247" providerId="AD" clId="Web-{D409DBDD-679B-38EC-2A49-9BDF3D464653}" dt="2023-05-20T21:56:53.428" v="0"/>
        <pc:sldMkLst>
          <pc:docMk/>
          <pc:sldMk cId="1297699879" sldId="573"/>
        </pc:sldMkLst>
      </pc:sldChg>
    </pc:docChg>
  </pc:docChgLst>
  <pc:docChgLst>
    <pc:chgData name="Pamela Zotynia" userId="S::pamelaz@viapa.org::20f0c9d0-8e0f-4b2a-a76b-351e861b8247" providerId="AD" clId="Web-{FEF30A8F-909B-B82B-691F-40A1074D0EC8}"/>
    <pc:docChg chg="addSld delSld modSld">
      <pc:chgData name="Pamela Zotynia" userId="S::pamelaz@viapa.org::20f0c9d0-8e0f-4b2a-a76b-351e861b8247" providerId="AD" clId="Web-{FEF30A8F-909B-B82B-691F-40A1074D0EC8}" dt="2023-09-25T18:29:55.314" v="6" actId="14100"/>
      <pc:docMkLst>
        <pc:docMk/>
      </pc:docMkLst>
      <pc:sldChg chg="addSp delSp modSp add del">
        <pc:chgData name="Pamela Zotynia" userId="S::pamelaz@viapa.org::20f0c9d0-8e0f-4b2a-a76b-351e861b8247" providerId="AD" clId="Web-{FEF30A8F-909B-B82B-691F-40A1074D0EC8}" dt="2023-09-25T18:29:55.314" v="6" actId="14100"/>
        <pc:sldMkLst>
          <pc:docMk/>
          <pc:sldMk cId="3162917976" sldId="567"/>
        </pc:sldMkLst>
        <pc:picChg chg="add mod">
          <ac:chgData name="Pamela Zotynia" userId="S::pamelaz@viapa.org::20f0c9d0-8e0f-4b2a-a76b-351e861b8247" providerId="AD" clId="Web-{FEF30A8F-909B-B82B-691F-40A1074D0EC8}" dt="2023-09-25T18:29:55.314" v="6" actId="14100"/>
          <ac:picMkLst>
            <pc:docMk/>
            <pc:sldMk cId="3162917976" sldId="567"/>
            <ac:picMk id="5" creationId="{3AD2A7C1-23EC-D5AE-E449-C18BFA9C5C59}"/>
          </ac:picMkLst>
        </pc:picChg>
        <pc:picChg chg="del">
          <ac:chgData name="Pamela Zotynia" userId="S::pamelaz@viapa.org::20f0c9d0-8e0f-4b2a-a76b-351e861b8247" providerId="AD" clId="Web-{FEF30A8F-909B-B82B-691F-40A1074D0EC8}" dt="2023-09-25T18:28:55.437" v="2"/>
          <ac:picMkLst>
            <pc:docMk/>
            <pc:sldMk cId="3162917976" sldId="567"/>
            <ac:picMk id="10" creationId="{B237D2F5-11FC-4B78-0778-8DDD84A268C8}"/>
          </ac:picMkLst>
        </pc:picChg>
      </pc:sldChg>
    </pc:docChg>
  </pc:docChgLst>
  <pc:docChgLst>
    <pc:chgData name="Pamela Zotynia" userId="20f0c9d0-8e0f-4b2a-a76b-351e861b8247" providerId="ADAL" clId="{61E5781C-B0D4-4B07-ADBE-A3AC7BB9898B}"/>
    <pc:docChg chg="undo custSel addSld delSld modSld">
      <pc:chgData name="Pamela Zotynia" userId="20f0c9d0-8e0f-4b2a-a76b-351e861b8247" providerId="ADAL" clId="{61E5781C-B0D4-4B07-ADBE-A3AC7BB9898B}" dt="2023-05-18T00:43:52.310" v="761" actId="2696"/>
      <pc:docMkLst>
        <pc:docMk/>
      </pc:docMkLst>
      <pc:sldChg chg="modSp mod delCm">
        <pc:chgData name="Pamela Zotynia" userId="20f0c9d0-8e0f-4b2a-a76b-351e861b8247" providerId="ADAL" clId="{61E5781C-B0D4-4B07-ADBE-A3AC7BB9898B}" dt="2023-05-18T00:26:59.500" v="647"/>
        <pc:sldMkLst>
          <pc:docMk/>
          <pc:sldMk cId="3796744007" sldId="263"/>
        </pc:sldMkLst>
        <pc:spChg chg="mod">
          <ac:chgData name="Pamela Zotynia" userId="20f0c9d0-8e0f-4b2a-a76b-351e861b8247" providerId="ADAL" clId="{61E5781C-B0D4-4B07-ADBE-A3AC7BB9898B}" dt="2023-05-18T00:26:44.723" v="646" actId="27636"/>
          <ac:spMkLst>
            <pc:docMk/>
            <pc:sldMk cId="3796744007" sldId="263"/>
            <ac:spMk id="3" creationId="{2FEC5F4D-A9C6-442C-99BD-840CADA923BB}"/>
          </ac:spMkLst>
        </pc:spChg>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61E5781C-B0D4-4B07-ADBE-A3AC7BB9898B}" dt="2023-05-18T00:26:59.500" v="647"/>
              <pc2:cmMkLst xmlns:pc2="http://schemas.microsoft.com/office/powerpoint/2019/9/main/command">
                <pc:docMk/>
                <pc:sldMk cId="3796744007" sldId="263"/>
                <pc2:cmMk id="{F810DBD1-2598-4FEB-9F3B-6C4B83F85A60}"/>
              </pc2:cmMkLst>
            </pc226:cmChg>
          </p:ext>
        </pc:extLst>
      </pc:sldChg>
      <pc:sldChg chg="modSp mod delCm modCm">
        <pc:chgData name="Pamela Zotynia" userId="20f0c9d0-8e0f-4b2a-a76b-351e861b8247" providerId="ADAL" clId="{61E5781C-B0D4-4B07-ADBE-A3AC7BB9898B}" dt="2023-05-17T23:59:53.237" v="165"/>
        <pc:sldMkLst>
          <pc:docMk/>
          <pc:sldMk cId="3308171051" sldId="268"/>
        </pc:sldMkLst>
        <pc:spChg chg="mod">
          <ac:chgData name="Pamela Zotynia" userId="20f0c9d0-8e0f-4b2a-a76b-351e861b8247" providerId="ADAL" clId="{61E5781C-B0D4-4B07-ADBE-A3AC7BB9898B}" dt="2023-05-17T23:56:38.947" v="160" actId="20577"/>
          <ac:spMkLst>
            <pc:docMk/>
            <pc:sldMk cId="3308171051" sldId="268"/>
            <ac:spMk id="3" creationId="{9F82EBC7-F28D-4F29-AAC1-BEB069C5A2C5}"/>
          </ac:spMkLst>
        </pc:spChg>
        <pc:extLst>
          <p:ext xmlns:p="http://schemas.openxmlformats.org/presentationml/2006/main" uri="{D6D511B9-2390-475A-947B-AFAB55BFBCF1}">
            <pc226:cmChg xmlns:pc226="http://schemas.microsoft.com/office/powerpoint/2022/06/main/command" chg="del mod">
              <pc226:chgData name="Pamela Zotynia" userId="20f0c9d0-8e0f-4b2a-a76b-351e861b8247" providerId="ADAL" clId="{61E5781C-B0D4-4B07-ADBE-A3AC7BB9898B}" dt="2023-05-17T23:59:51.613" v="164"/>
              <pc2:cmMkLst xmlns:pc2="http://schemas.microsoft.com/office/powerpoint/2019/9/main/command">
                <pc:docMk/>
                <pc:sldMk cId="3308171051" sldId="268"/>
                <pc2:cmMk id="{CCCC7127-6AF6-4374-BEA4-5C6F2EE1CAF7}"/>
              </pc2:cmMkLst>
            </pc226:cmChg>
            <pc226:cmChg xmlns:pc226="http://schemas.microsoft.com/office/powerpoint/2022/06/main/command" chg="del">
              <pc226:chgData name="Pamela Zotynia" userId="20f0c9d0-8e0f-4b2a-a76b-351e861b8247" providerId="ADAL" clId="{61E5781C-B0D4-4B07-ADBE-A3AC7BB9898B}" dt="2023-05-17T23:59:53.237" v="165"/>
              <pc2:cmMkLst xmlns:pc2="http://schemas.microsoft.com/office/powerpoint/2019/9/main/command">
                <pc:docMk/>
                <pc:sldMk cId="3308171051" sldId="268"/>
                <pc2:cmMk id="{0C1B7588-58AB-4EBC-B218-6B130D557B09}"/>
              </pc2:cmMkLst>
            </pc226:cmChg>
          </p:ext>
        </pc:extLst>
      </pc:sldChg>
      <pc:sldChg chg="delCm">
        <pc:chgData name="Pamela Zotynia" userId="20f0c9d0-8e0f-4b2a-a76b-351e861b8247" providerId="ADAL" clId="{61E5781C-B0D4-4B07-ADBE-A3AC7BB9898B}" dt="2023-05-18T00:38:09.912" v="666"/>
        <pc:sldMkLst>
          <pc:docMk/>
          <pc:sldMk cId="1035352329" sldId="270"/>
        </pc:sldMkLst>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61E5781C-B0D4-4B07-ADBE-A3AC7BB9898B}" dt="2023-05-18T00:38:04.828" v="665"/>
              <pc2:cmMkLst xmlns:pc2="http://schemas.microsoft.com/office/powerpoint/2019/9/main/command">
                <pc:docMk/>
                <pc:sldMk cId="1035352329" sldId="270"/>
                <pc2:cmMk id="{7730D826-B77E-4204-9BE2-D340FF3DC137}"/>
              </pc2:cmMkLst>
            </pc226:cmChg>
            <pc226:cmChg xmlns:pc226="http://schemas.microsoft.com/office/powerpoint/2022/06/main/command" chg="del">
              <pc226:chgData name="Pamela Zotynia" userId="20f0c9d0-8e0f-4b2a-a76b-351e861b8247" providerId="ADAL" clId="{61E5781C-B0D4-4B07-ADBE-A3AC7BB9898B}" dt="2023-05-18T00:38:09.912" v="666"/>
              <pc2:cmMkLst xmlns:pc2="http://schemas.microsoft.com/office/powerpoint/2019/9/main/command">
                <pc:docMk/>
                <pc:sldMk cId="1035352329" sldId="270"/>
                <pc2:cmMk id="{871FD0A2-A5C6-400B-89FB-B86DE179BF55}"/>
              </pc2:cmMkLst>
            </pc226:cmChg>
          </p:ext>
        </pc:extLst>
      </pc:sldChg>
      <pc:sldChg chg="del delCm">
        <pc:chgData name="Pamela Zotynia" userId="20f0c9d0-8e0f-4b2a-a76b-351e861b8247" providerId="ADAL" clId="{61E5781C-B0D4-4B07-ADBE-A3AC7BB9898B}" dt="2023-05-18T00:00:58.139" v="167" actId="2696"/>
        <pc:sldMkLst>
          <pc:docMk/>
          <pc:sldMk cId="713076766" sldId="281"/>
        </pc:sldMkLst>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61E5781C-B0D4-4B07-ADBE-A3AC7BB9898B}" dt="2023-05-18T00:00:05.580" v="166"/>
              <pc2:cmMkLst xmlns:pc2="http://schemas.microsoft.com/office/powerpoint/2019/9/main/command">
                <pc:docMk/>
                <pc:sldMk cId="713076766" sldId="281"/>
                <pc2:cmMk id="{863D657F-35DD-4A4E-A8A4-49BAE86EAFAF}"/>
              </pc2:cmMkLst>
            </pc226:cmChg>
          </p:ext>
        </pc:extLst>
      </pc:sldChg>
      <pc:sldChg chg="del">
        <pc:chgData name="Pamela Zotynia" userId="20f0c9d0-8e0f-4b2a-a76b-351e861b8247" providerId="ADAL" clId="{61E5781C-B0D4-4B07-ADBE-A3AC7BB9898B}" dt="2023-05-18T00:01:51.223" v="168" actId="2696"/>
        <pc:sldMkLst>
          <pc:docMk/>
          <pc:sldMk cId="1607824287" sldId="292"/>
        </pc:sldMkLst>
      </pc:sldChg>
      <pc:sldChg chg="modSp mod">
        <pc:chgData name="Pamela Zotynia" userId="20f0c9d0-8e0f-4b2a-a76b-351e861b8247" providerId="ADAL" clId="{61E5781C-B0D4-4B07-ADBE-A3AC7BB9898B}" dt="2023-05-18T00:43:32.413" v="759" actId="2711"/>
        <pc:sldMkLst>
          <pc:docMk/>
          <pc:sldMk cId="3999177385" sldId="401"/>
        </pc:sldMkLst>
        <pc:spChg chg="mod">
          <ac:chgData name="Pamela Zotynia" userId="20f0c9d0-8e0f-4b2a-a76b-351e861b8247" providerId="ADAL" clId="{61E5781C-B0D4-4B07-ADBE-A3AC7BB9898B}" dt="2023-05-18T00:43:06.259" v="756" actId="2711"/>
          <ac:spMkLst>
            <pc:docMk/>
            <pc:sldMk cId="3999177385" sldId="401"/>
            <ac:spMk id="3" creationId="{55BFCE2F-C8F3-1E4E-2746-5197A5A595B4}"/>
          </ac:spMkLst>
        </pc:spChg>
        <pc:spChg chg="mod">
          <ac:chgData name="Pamela Zotynia" userId="20f0c9d0-8e0f-4b2a-a76b-351e861b8247" providerId="ADAL" clId="{61E5781C-B0D4-4B07-ADBE-A3AC7BB9898B}" dt="2023-05-18T00:43:23.435" v="758" actId="2711"/>
          <ac:spMkLst>
            <pc:docMk/>
            <pc:sldMk cId="3999177385" sldId="401"/>
            <ac:spMk id="4" creationId="{911C2034-529D-C67C-9D97-D6A4FEF3C127}"/>
          </ac:spMkLst>
        </pc:spChg>
        <pc:spChg chg="mod">
          <ac:chgData name="Pamela Zotynia" userId="20f0c9d0-8e0f-4b2a-a76b-351e861b8247" providerId="ADAL" clId="{61E5781C-B0D4-4B07-ADBE-A3AC7BB9898B}" dt="2023-05-18T00:43:14.016" v="757" actId="2711"/>
          <ac:spMkLst>
            <pc:docMk/>
            <pc:sldMk cId="3999177385" sldId="401"/>
            <ac:spMk id="5" creationId="{B53D1B94-0EDA-A515-A6CC-E089CC8925BA}"/>
          </ac:spMkLst>
        </pc:spChg>
        <pc:spChg chg="mod">
          <ac:chgData name="Pamela Zotynia" userId="20f0c9d0-8e0f-4b2a-a76b-351e861b8247" providerId="ADAL" clId="{61E5781C-B0D4-4B07-ADBE-A3AC7BB9898B}" dt="2023-05-18T00:43:32.413" v="759" actId="2711"/>
          <ac:spMkLst>
            <pc:docMk/>
            <pc:sldMk cId="3999177385" sldId="401"/>
            <ac:spMk id="6" creationId="{EAB50A72-363A-6989-A9BA-FE052B5E09CD}"/>
          </ac:spMkLst>
        </pc:spChg>
      </pc:sldChg>
      <pc:sldChg chg="modSp mod">
        <pc:chgData name="Pamela Zotynia" userId="20f0c9d0-8e0f-4b2a-a76b-351e861b8247" providerId="ADAL" clId="{61E5781C-B0D4-4B07-ADBE-A3AC7BB9898B}" dt="2023-05-17T23:59:17.530" v="162" actId="2711"/>
        <pc:sldMkLst>
          <pc:docMk/>
          <pc:sldMk cId="1934159108" sldId="460"/>
        </pc:sldMkLst>
        <pc:spChg chg="mod">
          <ac:chgData name="Pamela Zotynia" userId="20f0c9d0-8e0f-4b2a-a76b-351e861b8247" providerId="ADAL" clId="{61E5781C-B0D4-4B07-ADBE-A3AC7BB9898B}" dt="2023-05-17T23:59:17.530" v="162" actId="2711"/>
          <ac:spMkLst>
            <pc:docMk/>
            <pc:sldMk cId="1934159108" sldId="460"/>
            <ac:spMk id="3" creationId="{C6DE6B45-0386-FF96-A6AB-90E013144E53}"/>
          </ac:spMkLst>
        </pc:spChg>
      </pc:sldChg>
      <pc:sldChg chg="modSp mod delCm">
        <pc:chgData name="Pamela Zotynia" userId="20f0c9d0-8e0f-4b2a-a76b-351e861b8247" providerId="ADAL" clId="{61E5781C-B0D4-4B07-ADBE-A3AC7BB9898B}" dt="2023-05-18T00:15:38.416" v="437"/>
        <pc:sldMkLst>
          <pc:docMk/>
          <pc:sldMk cId="1286037241" sldId="462"/>
        </pc:sldMkLst>
        <pc:spChg chg="mod">
          <ac:chgData name="Pamela Zotynia" userId="20f0c9d0-8e0f-4b2a-a76b-351e861b8247" providerId="ADAL" clId="{61E5781C-B0D4-4B07-ADBE-A3AC7BB9898B}" dt="2023-05-18T00:15:26.452" v="436" actId="20577"/>
          <ac:spMkLst>
            <pc:docMk/>
            <pc:sldMk cId="1286037241" sldId="462"/>
            <ac:spMk id="3" creationId="{605225DA-6B08-DCB6-1600-08BA9BBE9A45}"/>
          </ac:spMkLst>
        </pc:spChg>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61E5781C-B0D4-4B07-ADBE-A3AC7BB9898B}" dt="2023-05-18T00:15:38.416" v="437"/>
              <pc2:cmMkLst xmlns:pc2="http://schemas.microsoft.com/office/powerpoint/2019/9/main/command">
                <pc:docMk/>
                <pc:sldMk cId="1286037241" sldId="462"/>
                <pc2:cmMk id="{73B488F1-77EE-4EEC-A55B-57AF92ADF623}"/>
              </pc2:cmMkLst>
            </pc226:cmChg>
          </p:ext>
        </pc:extLst>
      </pc:sldChg>
      <pc:sldChg chg="modSp mod delCm modCm">
        <pc:chgData name="Pamela Zotynia" userId="20f0c9d0-8e0f-4b2a-a76b-351e861b8247" providerId="ADAL" clId="{61E5781C-B0D4-4B07-ADBE-A3AC7BB9898B}" dt="2023-05-18T00:42:07.256" v="755"/>
        <pc:sldMkLst>
          <pc:docMk/>
          <pc:sldMk cId="1582005111" sldId="465"/>
        </pc:sldMkLst>
        <pc:spChg chg="mod">
          <ac:chgData name="Pamela Zotynia" userId="20f0c9d0-8e0f-4b2a-a76b-351e861b8247" providerId="ADAL" clId="{61E5781C-B0D4-4B07-ADBE-A3AC7BB9898B}" dt="2023-05-18T00:39:43.715" v="749" actId="20577"/>
          <ac:spMkLst>
            <pc:docMk/>
            <pc:sldMk cId="1582005111" sldId="465"/>
            <ac:spMk id="3" creationId="{151830CD-CA2A-9922-CF9C-25BD30A5FAD1}"/>
          </ac:spMkLst>
        </pc:spChg>
        <pc:extLst>
          <p:ext xmlns:p="http://schemas.openxmlformats.org/presentationml/2006/main" uri="{D6D511B9-2390-475A-947B-AFAB55BFBCF1}">
            <pc226:cmChg xmlns:pc226="http://schemas.microsoft.com/office/powerpoint/2022/06/main/command" chg="del mod">
              <pc226:chgData name="Pamela Zotynia" userId="20f0c9d0-8e0f-4b2a-a76b-351e861b8247" providerId="ADAL" clId="{61E5781C-B0D4-4B07-ADBE-A3AC7BB9898B}" dt="2023-05-18T00:42:07.256" v="755"/>
              <pc2:cmMkLst xmlns:pc2="http://schemas.microsoft.com/office/powerpoint/2019/9/main/command">
                <pc:docMk/>
                <pc:sldMk cId="1582005111" sldId="465"/>
                <pc2:cmMk id="{31AD2CA8-21E9-4BE4-943E-18B556B604A0}"/>
              </pc2:cmMkLst>
            </pc226:cmChg>
          </p:ext>
        </pc:extLst>
      </pc:sldChg>
      <pc:sldChg chg="del">
        <pc:chgData name="Pamela Zotynia" userId="20f0c9d0-8e0f-4b2a-a76b-351e861b8247" providerId="ADAL" clId="{61E5781C-B0D4-4B07-ADBE-A3AC7BB9898B}" dt="2023-05-18T00:03:16.871" v="170" actId="2696"/>
        <pc:sldMkLst>
          <pc:docMk/>
          <pc:sldMk cId="1303015333" sldId="469"/>
        </pc:sldMkLst>
      </pc:sldChg>
      <pc:sldChg chg="del">
        <pc:chgData name="Pamela Zotynia" userId="20f0c9d0-8e0f-4b2a-a76b-351e861b8247" providerId="ADAL" clId="{61E5781C-B0D4-4B07-ADBE-A3AC7BB9898B}" dt="2023-05-18T00:03:28.565" v="171" actId="2696"/>
        <pc:sldMkLst>
          <pc:docMk/>
          <pc:sldMk cId="2591099389" sldId="470"/>
        </pc:sldMkLst>
      </pc:sldChg>
      <pc:sldChg chg="modSp mod delCm">
        <pc:chgData name="Pamela Zotynia" userId="20f0c9d0-8e0f-4b2a-a76b-351e861b8247" providerId="ADAL" clId="{61E5781C-B0D4-4B07-ADBE-A3AC7BB9898B}" dt="2023-05-18T00:09:22.393" v="389"/>
        <pc:sldMkLst>
          <pc:docMk/>
          <pc:sldMk cId="390399370" sldId="471"/>
        </pc:sldMkLst>
        <pc:spChg chg="mod">
          <ac:chgData name="Pamela Zotynia" userId="20f0c9d0-8e0f-4b2a-a76b-351e861b8247" providerId="ADAL" clId="{61E5781C-B0D4-4B07-ADBE-A3AC7BB9898B}" dt="2023-05-18T00:08:52.923" v="388" actId="255"/>
          <ac:spMkLst>
            <pc:docMk/>
            <pc:sldMk cId="390399370" sldId="471"/>
            <ac:spMk id="3" creationId="{4D0FC973-538E-4E1F-82D9-3E20FDA4C89A}"/>
          </ac:spMkLst>
        </pc:spChg>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61E5781C-B0D4-4B07-ADBE-A3AC7BB9898B}" dt="2023-05-18T00:09:22.393" v="389"/>
              <pc2:cmMkLst xmlns:pc2="http://schemas.microsoft.com/office/powerpoint/2019/9/main/command">
                <pc:docMk/>
                <pc:sldMk cId="390399370" sldId="471"/>
                <pc2:cmMk id="{C0E207CD-951C-46E9-AE95-FFCDDE556327}"/>
              </pc2:cmMkLst>
            </pc226:cmChg>
          </p:ext>
        </pc:extLst>
      </pc:sldChg>
      <pc:sldChg chg="modSp mod addCm delCm">
        <pc:chgData name="Pamela Zotynia" userId="20f0c9d0-8e0f-4b2a-a76b-351e861b8247" providerId="ADAL" clId="{61E5781C-B0D4-4B07-ADBE-A3AC7BB9898B}" dt="2023-05-18T00:30:43.619" v="657"/>
        <pc:sldMkLst>
          <pc:docMk/>
          <pc:sldMk cId="3196536358" sldId="472"/>
        </pc:sldMkLst>
        <pc:spChg chg="mod">
          <ac:chgData name="Pamela Zotynia" userId="20f0c9d0-8e0f-4b2a-a76b-351e861b8247" providerId="ADAL" clId="{61E5781C-B0D4-4B07-ADBE-A3AC7BB9898B}" dt="2023-05-18T00:30:15.278" v="656" actId="207"/>
          <ac:spMkLst>
            <pc:docMk/>
            <pc:sldMk cId="3196536358" sldId="472"/>
            <ac:spMk id="3" creationId="{58CF75A0-B07F-4D43-AC8D-DE7E804AB3CC}"/>
          </ac:spMkLst>
        </pc:spChg>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61E5781C-B0D4-4B07-ADBE-A3AC7BB9898B}" dt="2023-05-18T00:29:09.878" v="649"/>
              <pc2:cmMkLst xmlns:pc2="http://schemas.microsoft.com/office/powerpoint/2019/9/main/command">
                <pc:docMk/>
                <pc:sldMk cId="3196536358" sldId="472"/>
                <pc2:cmMk id="{F9E1BB61-DEF0-4D65-BE2E-1494E0DE48AF}"/>
              </pc2:cmMkLst>
            </pc226:cmChg>
            <pc226:cmChg xmlns:pc226="http://schemas.microsoft.com/office/powerpoint/2022/06/main/command" chg="del">
              <pc226:chgData name="Pamela Zotynia" userId="20f0c9d0-8e0f-4b2a-a76b-351e861b8247" providerId="ADAL" clId="{61E5781C-B0D4-4B07-ADBE-A3AC7BB9898B}" dt="2023-05-18T00:29:07.970" v="648"/>
              <pc2:cmMkLst xmlns:pc2="http://schemas.microsoft.com/office/powerpoint/2019/9/main/command">
                <pc:docMk/>
                <pc:sldMk cId="3196536358" sldId="472"/>
                <pc2:cmMk id="{B65782D2-F05A-4A09-8F64-4066C635FE89}"/>
              </pc2:cmMkLst>
            </pc226:cmChg>
            <pc226:cmChg xmlns:pc226="http://schemas.microsoft.com/office/powerpoint/2022/06/main/command" chg="add">
              <pc226:chgData name="Pamela Zotynia" userId="20f0c9d0-8e0f-4b2a-a76b-351e861b8247" providerId="ADAL" clId="{61E5781C-B0D4-4B07-ADBE-A3AC7BB9898B}" dt="2023-05-18T00:30:43.619" v="657"/>
              <pc2:cmMkLst xmlns:pc2="http://schemas.microsoft.com/office/powerpoint/2019/9/main/command">
                <pc:docMk/>
                <pc:sldMk cId="3196536358" sldId="472"/>
                <pc2:cmMk id="{14CF19EC-C191-44B9-B7B1-7EB542B00781}"/>
              </pc2:cmMkLst>
            </pc226:cmChg>
          </p:ext>
        </pc:extLst>
      </pc:sldChg>
      <pc:sldChg chg="modSp mod delCm">
        <pc:chgData name="Pamela Zotynia" userId="20f0c9d0-8e0f-4b2a-a76b-351e861b8247" providerId="ADAL" clId="{61E5781C-B0D4-4B07-ADBE-A3AC7BB9898B}" dt="2023-05-18T00:25:31.277" v="588" actId="27636"/>
        <pc:sldMkLst>
          <pc:docMk/>
          <pc:sldMk cId="3434581966" sldId="473"/>
        </pc:sldMkLst>
        <pc:spChg chg="mod">
          <ac:chgData name="Pamela Zotynia" userId="20f0c9d0-8e0f-4b2a-a76b-351e861b8247" providerId="ADAL" clId="{61E5781C-B0D4-4B07-ADBE-A3AC7BB9898B}" dt="2023-05-18T00:25:31.277" v="588" actId="27636"/>
          <ac:spMkLst>
            <pc:docMk/>
            <pc:sldMk cId="3434581966" sldId="473"/>
            <ac:spMk id="3" creationId="{C09D144C-E3DF-4E4F-AAF6-9C6FE32F7DFB}"/>
          </ac:spMkLst>
        </pc:spChg>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61E5781C-B0D4-4B07-ADBE-A3AC7BB9898B}" dt="2023-05-18T00:21:58.172" v="534"/>
              <pc2:cmMkLst xmlns:pc2="http://schemas.microsoft.com/office/powerpoint/2019/9/main/command">
                <pc:docMk/>
                <pc:sldMk cId="3434581966" sldId="473"/>
                <pc2:cmMk id="{3083C832-1079-4834-838A-2A7BBFFF5313}"/>
              </pc2:cmMkLst>
            </pc226:cmChg>
          </p:ext>
        </pc:extLst>
      </pc:sldChg>
      <pc:sldChg chg="delCm">
        <pc:chgData name="Pamela Zotynia" userId="20f0c9d0-8e0f-4b2a-a76b-351e861b8247" providerId="ADAL" clId="{61E5781C-B0D4-4B07-ADBE-A3AC7BB9898B}" dt="2023-05-18T00:41:34.318" v="754"/>
        <pc:sldMkLst>
          <pc:docMk/>
          <pc:sldMk cId="2161977146" sldId="476"/>
        </pc:sldMkLst>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61E5781C-B0D4-4B07-ADBE-A3AC7BB9898B}" dt="2023-05-18T00:41:34.318" v="754"/>
              <pc2:cmMkLst xmlns:pc2="http://schemas.microsoft.com/office/powerpoint/2019/9/main/command">
                <pc:docMk/>
                <pc:sldMk cId="2161977146" sldId="476"/>
                <pc2:cmMk id="{0BDC0F0B-381B-4668-95DF-AF9827F758BE}"/>
              </pc2:cmMkLst>
            </pc226:cmChg>
          </p:ext>
        </pc:extLst>
      </pc:sldChg>
      <pc:sldChg chg="modCm">
        <pc:chgData name="Pamela Zotynia" userId="20f0c9d0-8e0f-4b2a-a76b-351e861b8247" providerId="ADAL" clId="{61E5781C-B0D4-4B07-ADBE-A3AC7BB9898B}" dt="2023-05-18T00:33:59.678" v="659"/>
        <pc:sldMkLst>
          <pc:docMk/>
          <pc:sldMk cId="1634654811" sldId="478"/>
        </pc:sldMkLst>
        <pc:extLst>
          <p:ext xmlns:p="http://schemas.openxmlformats.org/presentationml/2006/main" uri="{D6D511B9-2390-475A-947B-AFAB55BFBCF1}">
            <pc226:cmChg xmlns:pc226="http://schemas.microsoft.com/office/powerpoint/2022/06/main/command" chg="">
              <pc226:chgData name="Pamela Zotynia" userId="20f0c9d0-8e0f-4b2a-a76b-351e861b8247" providerId="ADAL" clId="{61E5781C-B0D4-4B07-ADBE-A3AC7BB9898B}" dt="2023-05-18T00:33:59.678" v="659"/>
              <pc2:cmMkLst xmlns:pc2="http://schemas.microsoft.com/office/powerpoint/2019/9/main/command">
                <pc:docMk/>
                <pc:sldMk cId="1634654811" sldId="478"/>
                <pc2:cmMk id="{6A67960C-2678-4D80-A41A-B0F663C0DFD2}"/>
              </pc2:cmMkLst>
              <pc226:cmRplyChg chg="add">
                <pc226:chgData name="Pamela Zotynia" userId="20f0c9d0-8e0f-4b2a-a76b-351e861b8247" providerId="ADAL" clId="{61E5781C-B0D4-4B07-ADBE-A3AC7BB9898B}" dt="2023-05-18T00:33:04.403" v="658"/>
                <pc2:cmRplyMkLst xmlns:pc2="http://schemas.microsoft.com/office/powerpoint/2019/9/main/command">
                  <pc:docMk/>
                  <pc:sldMk cId="1634654811" sldId="478"/>
                  <pc2:cmMk id="{6A67960C-2678-4D80-A41A-B0F663C0DFD2}"/>
                  <pc2:cmRplyMk id="{B97C6062-764F-4ED9-9C40-7CA65DE094C1}"/>
                </pc2:cmRplyMkLst>
              </pc226:cmRplyChg>
              <pc226:cmRplyChg chg="add">
                <pc226:chgData name="Pamela Zotynia" userId="20f0c9d0-8e0f-4b2a-a76b-351e861b8247" providerId="ADAL" clId="{61E5781C-B0D4-4B07-ADBE-A3AC7BB9898B}" dt="2023-05-18T00:33:59.678" v="659"/>
                <pc2:cmRplyMkLst xmlns:pc2="http://schemas.microsoft.com/office/powerpoint/2019/9/main/command">
                  <pc:docMk/>
                  <pc:sldMk cId="1634654811" sldId="478"/>
                  <pc2:cmMk id="{6A67960C-2678-4D80-A41A-B0F663C0DFD2}"/>
                  <pc2:cmRplyMk id="{B23F4F68-F88C-4393-9E66-66905D95731C}"/>
                </pc2:cmRplyMkLst>
              </pc226:cmRplyChg>
            </pc226:cmChg>
          </p:ext>
        </pc:extLst>
      </pc:sldChg>
      <pc:sldChg chg="modSp mod">
        <pc:chgData name="Pamela Zotynia" userId="20f0c9d0-8e0f-4b2a-a76b-351e861b8247" providerId="ADAL" clId="{61E5781C-B0D4-4B07-ADBE-A3AC7BB9898B}" dt="2023-05-18T00:38:34.313" v="667" actId="2711"/>
        <pc:sldMkLst>
          <pc:docMk/>
          <pc:sldMk cId="73741904" sldId="488"/>
        </pc:sldMkLst>
        <pc:spChg chg="mod">
          <ac:chgData name="Pamela Zotynia" userId="20f0c9d0-8e0f-4b2a-a76b-351e861b8247" providerId="ADAL" clId="{61E5781C-B0D4-4B07-ADBE-A3AC7BB9898B}" dt="2023-05-18T00:38:34.313" v="667" actId="2711"/>
          <ac:spMkLst>
            <pc:docMk/>
            <pc:sldMk cId="73741904" sldId="488"/>
            <ac:spMk id="3" creationId="{D647D880-5CBE-EB24-C883-BC1A683341D9}"/>
          </ac:spMkLst>
        </pc:spChg>
      </pc:sldChg>
      <pc:sldChg chg="modSp mod delCm">
        <pc:chgData name="Pamela Zotynia" userId="20f0c9d0-8e0f-4b2a-a76b-351e861b8247" providerId="ADAL" clId="{61E5781C-B0D4-4B07-ADBE-A3AC7BB9898B}" dt="2023-05-18T00:35:54.622" v="664"/>
        <pc:sldMkLst>
          <pc:docMk/>
          <pc:sldMk cId="3992188746" sldId="490"/>
        </pc:sldMkLst>
        <pc:spChg chg="mod">
          <ac:chgData name="Pamela Zotynia" userId="20f0c9d0-8e0f-4b2a-a76b-351e861b8247" providerId="ADAL" clId="{61E5781C-B0D4-4B07-ADBE-A3AC7BB9898B}" dt="2023-05-18T00:35:25.183" v="661" actId="2711"/>
          <ac:spMkLst>
            <pc:docMk/>
            <pc:sldMk cId="3992188746" sldId="490"/>
            <ac:spMk id="3" creationId="{75F1514B-AE57-4E06-ADFF-371CA8D39820}"/>
          </ac:spMkLst>
        </pc:spChg>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61E5781C-B0D4-4B07-ADBE-A3AC7BB9898B}" dt="2023-05-18T00:35:41.602" v="662"/>
              <pc2:cmMkLst xmlns:pc2="http://schemas.microsoft.com/office/powerpoint/2019/9/main/command">
                <pc:docMk/>
                <pc:sldMk cId="3992188746" sldId="490"/>
                <pc2:cmMk id="{E5FD9386-316C-4D7D-85E7-CF9E859BE770}"/>
              </pc2:cmMkLst>
            </pc226:cmChg>
            <pc226:cmChg xmlns:pc226="http://schemas.microsoft.com/office/powerpoint/2022/06/main/command" chg="del">
              <pc226:chgData name="Pamela Zotynia" userId="20f0c9d0-8e0f-4b2a-a76b-351e861b8247" providerId="ADAL" clId="{61E5781C-B0D4-4B07-ADBE-A3AC7BB9898B}" dt="2023-05-18T00:35:52.926" v="663"/>
              <pc2:cmMkLst xmlns:pc2="http://schemas.microsoft.com/office/powerpoint/2019/9/main/command">
                <pc:docMk/>
                <pc:sldMk cId="3992188746" sldId="490"/>
                <pc2:cmMk id="{F9B6809B-61AC-4AC7-B26E-F46AD647F850}"/>
              </pc2:cmMkLst>
            </pc226:cmChg>
            <pc226:cmChg xmlns:pc226="http://schemas.microsoft.com/office/powerpoint/2022/06/main/command" chg="del">
              <pc226:chgData name="Pamela Zotynia" userId="20f0c9d0-8e0f-4b2a-a76b-351e861b8247" providerId="ADAL" clId="{61E5781C-B0D4-4B07-ADBE-A3AC7BB9898B}" dt="2023-05-18T00:35:54.622" v="664"/>
              <pc2:cmMkLst xmlns:pc2="http://schemas.microsoft.com/office/powerpoint/2019/9/main/command">
                <pc:docMk/>
                <pc:sldMk cId="3992188746" sldId="490"/>
                <pc2:cmMk id="{06B844F8-693E-4727-9932-BAE11794A5AC}"/>
              </pc2:cmMkLst>
            </pc226:cmChg>
          </p:ext>
        </pc:extLst>
      </pc:sldChg>
      <pc:sldChg chg="modSp mod delCm">
        <pc:chgData name="Pamela Zotynia" userId="20f0c9d0-8e0f-4b2a-a76b-351e861b8247" providerId="ADAL" clId="{61E5781C-B0D4-4B07-ADBE-A3AC7BB9898B}" dt="2023-05-18T00:21:28.785" v="532"/>
        <pc:sldMkLst>
          <pc:docMk/>
          <pc:sldMk cId="4135914282" sldId="555"/>
        </pc:sldMkLst>
        <pc:spChg chg="mod">
          <ac:chgData name="Pamela Zotynia" userId="20f0c9d0-8e0f-4b2a-a76b-351e861b8247" providerId="ADAL" clId="{61E5781C-B0D4-4B07-ADBE-A3AC7BB9898B}" dt="2023-05-18T00:21:03.997" v="531" actId="2711"/>
          <ac:spMkLst>
            <pc:docMk/>
            <pc:sldMk cId="4135914282" sldId="555"/>
            <ac:spMk id="3" creationId="{A01BC878-B7A7-8F44-2367-E35FF2C4E565}"/>
          </ac:spMkLst>
        </pc:spChg>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61E5781C-B0D4-4B07-ADBE-A3AC7BB9898B}" dt="2023-05-18T00:21:28.785" v="532"/>
              <pc2:cmMkLst xmlns:pc2="http://schemas.microsoft.com/office/powerpoint/2019/9/main/command">
                <pc:docMk/>
                <pc:sldMk cId="4135914282" sldId="555"/>
                <pc2:cmMk id="{133AA1FC-E1B1-43E1-A1BE-6C4292DD0CD2}"/>
              </pc2:cmMkLst>
            </pc226:cmChg>
          </p:ext>
        </pc:extLst>
      </pc:sldChg>
      <pc:sldChg chg="modSp mod">
        <pc:chgData name="Pamela Zotynia" userId="20f0c9d0-8e0f-4b2a-a76b-351e861b8247" providerId="ADAL" clId="{61E5781C-B0D4-4B07-ADBE-A3AC7BB9898B}" dt="2023-05-18T00:02:17.673" v="169" actId="207"/>
        <pc:sldMkLst>
          <pc:docMk/>
          <pc:sldMk cId="6143707" sldId="563"/>
        </pc:sldMkLst>
        <pc:spChg chg="mod">
          <ac:chgData name="Pamela Zotynia" userId="20f0c9d0-8e0f-4b2a-a76b-351e861b8247" providerId="ADAL" clId="{61E5781C-B0D4-4B07-ADBE-A3AC7BB9898B}" dt="2023-05-18T00:02:17.673" v="169" actId="207"/>
          <ac:spMkLst>
            <pc:docMk/>
            <pc:sldMk cId="6143707" sldId="563"/>
            <ac:spMk id="3" creationId="{C6EE2BB5-EB88-5E71-1193-4C5897CEB1A8}"/>
          </ac:spMkLst>
        </pc:spChg>
      </pc:sldChg>
      <pc:sldChg chg="modSp mod delCm">
        <pc:chgData name="Pamela Zotynia" userId="20f0c9d0-8e0f-4b2a-a76b-351e861b8247" providerId="ADAL" clId="{61E5781C-B0D4-4B07-ADBE-A3AC7BB9898B}" dt="2023-05-18T00:40:56.909" v="752"/>
        <pc:sldMkLst>
          <pc:docMk/>
          <pc:sldMk cId="477351675" sldId="564"/>
        </pc:sldMkLst>
        <pc:spChg chg="mod">
          <ac:chgData name="Pamela Zotynia" userId="20f0c9d0-8e0f-4b2a-a76b-351e861b8247" providerId="ADAL" clId="{61E5781C-B0D4-4B07-ADBE-A3AC7BB9898B}" dt="2023-05-18T00:34:59.877" v="660" actId="2711"/>
          <ac:spMkLst>
            <pc:docMk/>
            <pc:sldMk cId="477351675" sldId="564"/>
            <ac:spMk id="3" creationId="{76B2426B-97B9-CF61-C8FB-AED9A5A91B02}"/>
          </ac:spMkLst>
        </pc:spChg>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61E5781C-B0D4-4B07-ADBE-A3AC7BB9898B}" dt="2023-05-18T00:40:56.909" v="752"/>
              <pc2:cmMkLst xmlns:pc2="http://schemas.microsoft.com/office/powerpoint/2019/9/main/command">
                <pc:docMk/>
                <pc:sldMk cId="477351675" sldId="564"/>
                <pc2:cmMk id="{2FC3623D-F598-419D-862D-103B0EBACD56}"/>
              </pc2:cmMkLst>
            </pc226:cmChg>
            <pc226:cmChg xmlns:pc226="http://schemas.microsoft.com/office/powerpoint/2022/06/main/command" chg="del">
              <pc226:chgData name="Pamela Zotynia" userId="20f0c9d0-8e0f-4b2a-a76b-351e861b8247" providerId="ADAL" clId="{61E5781C-B0D4-4B07-ADBE-A3AC7BB9898B}" dt="2023-05-18T00:40:46.152" v="751"/>
              <pc2:cmMkLst xmlns:pc2="http://schemas.microsoft.com/office/powerpoint/2019/9/main/command">
                <pc:docMk/>
                <pc:sldMk cId="477351675" sldId="564"/>
                <pc2:cmMk id="{CC7E8870-929F-4E43-A3AE-3D026982EBC4}"/>
              </pc2:cmMkLst>
            </pc226:cmChg>
          </p:ext>
        </pc:extLst>
      </pc:sldChg>
      <pc:sldChg chg="delCm">
        <pc:chgData name="Pamela Zotynia" userId="20f0c9d0-8e0f-4b2a-a76b-351e861b8247" providerId="ADAL" clId="{61E5781C-B0D4-4B07-ADBE-A3AC7BB9898B}" dt="2023-05-18T00:41:11.088" v="753"/>
        <pc:sldMkLst>
          <pc:docMk/>
          <pc:sldMk cId="927180806" sldId="570"/>
        </pc:sldMkLst>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61E5781C-B0D4-4B07-ADBE-A3AC7BB9898B}" dt="2023-05-18T00:41:11.088" v="753"/>
              <pc2:cmMkLst xmlns:pc2="http://schemas.microsoft.com/office/powerpoint/2019/9/main/command">
                <pc:docMk/>
                <pc:sldMk cId="927180806" sldId="570"/>
                <pc2:cmMk id="{5D09E842-BC5F-4BB2-A00C-41F5D80DE9DD}"/>
              </pc2:cmMkLst>
            </pc226:cmChg>
          </p:ext>
        </pc:extLst>
      </pc:sldChg>
      <pc:sldChg chg="new del">
        <pc:chgData name="Pamela Zotynia" userId="20f0c9d0-8e0f-4b2a-a76b-351e861b8247" providerId="ADAL" clId="{61E5781C-B0D4-4B07-ADBE-A3AC7BB9898B}" dt="2023-05-18T00:43:52.310" v="761" actId="2696"/>
        <pc:sldMkLst>
          <pc:docMk/>
          <pc:sldMk cId="3484630890" sldId="571"/>
        </pc:sldMkLst>
      </pc:sldChg>
    </pc:docChg>
  </pc:docChgLst>
  <pc:docChgLst>
    <pc:chgData name="Pamela Zotynia" userId="S::pamelaz@viapa.org::20f0c9d0-8e0f-4b2a-a76b-351e861b8247" providerId="AD" clId="Web-{D55A0D1E-FD55-D7E3-C2E8-8B92AF02B29E}"/>
    <pc:docChg chg="modSld">
      <pc:chgData name="Pamela Zotynia" userId="S::pamelaz@viapa.org::20f0c9d0-8e0f-4b2a-a76b-351e861b8247" providerId="AD" clId="Web-{D55A0D1E-FD55-D7E3-C2E8-8B92AF02B29E}" dt="2023-09-11T00:15:46.393" v="4" actId="20577"/>
      <pc:docMkLst>
        <pc:docMk/>
      </pc:docMkLst>
      <pc:sldChg chg="modSp">
        <pc:chgData name="Pamela Zotynia" userId="S::pamelaz@viapa.org::20f0c9d0-8e0f-4b2a-a76b-351e861b8247" providerId="AD" clId="Web-{D55A0D1E-FD55-D7E3-C2E8-8B92AF02B29E}" dt="2023-09-11T00:15:46.393" v="4" actId="20577"/>
        <pc:sldMkLst>
          <pc:docMk/>
          <pc:sldMk cId="918371885" sldId="574"/>
        </pc:sldMkLst>
        <pc:spChg chg="mod">
          <ac:chgData name="Pamela Zotynia" userId="S::pamelaz@viapa.org::20f0c9d0-8e0f-4b2a-a76b-351e861b8247" providerId="AD" clId="Web-{D55A0D1E-FD55-D7E3-C2E8-8B92AF02B29E}" dt="2023-09-11T00:15:46.393" v="4" actId="20577"/>
          <ac:spMkLst>
            <pc:docMk/>
            <pc:sldMk cId="918371885" sldId="574"/>
            <ac:spMk id="3" creationId="{9B31C59C-D99B-4F1C-AA01-BEAF4BB8319E}"/>
          </ac:spMkLst>
        </pc:spChg>
      </pc:sldChg>
    </pc:docChg>
  </pc:docChgLst>
  <pc:docChgLst>
    <pc:chgData name="Amber Borreli" userId="S::amberb@viapa.org::dbcd5fb5-f393-4105-820b-bbbe3261c7dd" providerId="AD" clId="Web-{FA8F122F-5EA1-BB0D-F138-A76805030100}"/>
    <pc:docChg chg="mod modSld">
      <pc:chgData name="Amber Borreli" userId="S::amberb@viapa.org::dbcd5fb5-f393-4105-820b-bbbe3261c7dd" providerId="AD" clId="Web-{FA8F122F-5EA1-BB0D-F138-A76805030100}" dt="2023-05-16T17:04:39.452" v="63" actId="20577"/>
      <pc:docMkLst>
        <pc:docMk/>
      </pc:docMkLst>
      <pc:sldChg chg="modCm">
        <pc:chgData name="Amber Borreli" userId="S::amberb@viapa.org::dbcd5fb5-f393-4105-820b-bbbe3261c7dd" providerId="AD" clId="Web-{FA8F122F-5EA1-BB0D-F138-A76805030100}" dt="2023-05-16T16:56:17.457" v="7"/>
        <pc:sldMkLst>
          <pc:docMk/>
          <pc:sldMk cId="3796744007" sldId="263"/>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FA8F122F-5EA1-BB0D-F138-A76805030100}" dt="2023-05-16T16:56:17.457" v="7"/>
              <pc2:cmMkLst xmlns:pc2="http://schemas.microsoft.com/office/powerpoint/2019/9/main/command">
                <pc:docMk/>
                <pc:sldMk cId="3796744007" sldId="263"/>
                <pc2:cmMk id="{F810DBD1-2598-4FEB-9F3B-6C4B83F85A60}"/>
              </pc2:cmMkLst>
              <pc226:cmRplyChg chg="add">
                <pc226:chgData name="Amber Borreli" userId="S::amberb@viapa.org::dbcd5fb5-f393-4105-820b-bbbe3261c7dd" providerId="AD" clId="Web-{FA8F122F-5EA1-BB0D-F138-A76805030100}" dt="2023-05-16T16:56:17.457" v="7"/>
                <pc2:cmRplyMkLst xmlns:pc2="http://schemas.microsoft.com/office/powerpoint/2019/9/main/command">
                  <pc:docMk/>
                  <pc:sldMk cId="3796744007" sldId="263"/>
                  <pc2:cmMk id="{F810DBD1-2598-4FEB-9F3B-6C4B83F85A60}"/>
                  <pc2:cmRplyMk id="{EDD42926-53B3-4EA7-87D3-548026B432E5}"/>
                </pc2:cmRplyMkLst>
              </pc226:cmRplyChg>
            </pc226:cmChg>
          </p:ext>
        </pc:extLst>
      </pc:sldChg>
      <pc:sldChg chg="modCm">
        <pc:chgData name="Amber Borreli" userId="S::amberb@viapa.org::dbcd5fb5-f393-4105-820b-bbbe3261c7dd" providerId="AD" clId="Web-{FA8F122F-5EA1-BB0D-F138-A76805030100}" dt="2023-05-16T16:50:01.199" v="2"/>
        <pc:sldMkLst>
          <pc:docMk/>
          <pc:sldMk cId="3308171051" sldId="268"/>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FA8F122F-5EA1-BB0D-F138-A76805030100}" dt="2023-05-16T16:50:01.199" v="2"/>
              <pc2:cmMkLst xmlns:pc2="http://schemas.microsoft.com/office/powerpoint/2019/9/main/command">
                <pc:docMk/>
                <pc:sldMk cId="3308171051" sldId="268"/>
                <pc2:cmMk id="{CCCC7127-6AF6-4374-BEA4-5C6F2EE1CAF7}"/>
              </pc2:cmMkLst>
              <pc226:cmRplyChg chg="add">
                <pc226:chgData name="Amber Borreli" userId="S::amberb@viapa.org::dbcd5fb5-f393-4105-820b-bbbe3261c7dd" providerId="AD" clId="Web-{FA8F122F-5EA1-BB0D-F138-A76805030100}" dt="2023-05-16T16:50:01.199" v="2"/>
                <pc2:cmRplyMkLst xmlns:pc2="http://schemas.microsoft.com/office/powerpoint/2019/9/main/command">
                  <pc:docMk/>
                  <pc:sldMk cId="3308171051" sldId="268"/>
                  <pc2:cmMk id="{CCCC7127-6AF6-4374-BEA4-5C6F2EE1CAF7}"/>
                  <pc2:cmRplyMk id="{F4FE5457-8735-4FF9-AB35-8582ED0F6877}"/>
                </pc2:cmRplyMkLst>
              </pc226:cmRplyChg>
            </pc226:cmChg>
          </p:ext>
        </pc:extLst>
      </pc:sldChg>
      <pc:sldChg chg="modSp">
        <pc:chgData name="Amber Borreli" userId="S::amberb@viapa.org::dbcd5fb5-f393-4105-820b-bbbe3261c7dd" providerId="AD" clId="Web-{FA8F122F-5EA1-BB0D-F138-A76805030100}" dt="2023-05-16T17:04:39.452" v="63" actId="20577"/>
        <pc:sldMkLst>
          <pc:docMk/>
          <pc:sldMk cId="1035352329" sldId="270"/>
        </pc:sldMkLst>
        <pc:spChg chg="mod">
          <ac:chgData name="Amber Borreli" userId="S::amberb@viapa.org::dbcd5fb5-f393-4105-820b-bbbe3261c7dd" providerId="AD" clId="Web-{FA8F122F-5EA1-BB0D-F138-A76805030100}" dt="2023-05-16T17:04:39.452" v="63" actId="20577"/>
          <ac:spMkLst>
            <pc:docMk/>
            <pc:sldMk cId="1035352329" sldId="270"/>
            <ac:spMk id="3" creationId="{EC1F2E59-B01F-4313-8A10-DAA1D4511544}"/>
          </ac:spMkLst>
        </pc:spChg>
      </pc:sldChg>
      <pc:sldChg chg="modCm">
        <pc:chgData name="Amber Borreli" userId="S::amberb@viapa.org::dbcd5fb5-f393-4105-820b-bbbe3261c7dd" providerId="AD" clId="Web-{FA8F122F-5EA1-BB0D-F138-A76805030100}" dt="2023-05-16T16:50:53.263" v="3"/>
        <pc:sldMkLst>
          <pc:docMk/>
          <pc:sldMk cId="713076766" sldId="281"/>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FA8F122F-5EA1-BB0D-F138-A76805030100}" dt="2023-05-16T16:50:53.263" v="3"/>
              <pc2:cmMkLst xmlns:pc2="http://schemas.microsoft.com/office/powerpoint/2019/9/main/command">
                <pc:docMk/>
                <pc:sldMk cId="713076766" sldId="281"/>
                <pc2:cmMk id="{9964C1E7-FE08-4F71-9CB7-ADD2B40B267D}"/>
              </pc2:cmMkLst>
              <pc226:cmRplyChg chg="add">
                <pc226:chgData name="Amber Borreli" userId="S::amberb@viapa.org::dbcd5fb5-f393-4105-820b-bbbe3261c7dd" providerId="AD" clId="Web-{FA8F122F-5EA1-BB0D-F138-A76805030100}" dt="2023-05-16T16:50:53.263" v="3"/>
                <pc2:cmRplyMkLst xmlns:pc2="http://schemas.microsoft.com/office/powerpoint/2019/9/main/command">
                  <pc:docMk/>
                  <pc:sldMk cId="713076766" sldId="281"/>
                  <pc2:cmMk id="{9964C1E7-FE08-4F71-9CB7-ADD2B40B267D}"/>
                  <pc2:cmRplyMk id="{885EAF70-9E00-4FBF-B767-C8D9EA2C76C5}"/>
                </pc2:cmRplyMkLst>
              </pc226:cmRplyChg>
            </pc226:cmChg>
          </p:ext>
        </pc:extLst>
      </pc:sldChg>
      <pc:sldChg chg="modCm">
        <pc:chgData name="Amber Borreli" userId="S::amberb@viapa.org::dbcd5fb5-f393-4105-820b-bbbe3261c7dd" providerId="AD" clId="Web-{FA8F122F-5EA1-BB0D-F138-A76805030100}" dt="2023-05-16T16:51:40.014" v="4"/>
        <pc:sldMkLst>
          <pc:docMk/>
          <pc:sldMk cId="1607824287" sldId="292"/>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FA8F122F-5EA1-BB0D-F138-A76805030100}" dt="2023-05-16T16:51:40.014" v="4"/>
              <pc2:cmMkLst xmlns:pc2="http://schemas.microsoft.com/office/powerpoint/2019/9/main/command">
                <pc:docMk/>
                <pc:sldMk cId="1607824287" sldId="292"/>
                <pc2:cmMk id="{7BE950F0-37B5-4CCE-9023-DA65E7A6D306}"/>
              </pc2:cmMkLst>
              <pc226:cmRplyChg chg="add">
                <pc226:chgData name="Amber Borreli" userId="S::amberb@viapa.org::dbcd5fb5-f393-4105-820b-bbbe3261c7dd" providerId="AD" clId="Web-{FA8F122F-5EA1-BB0D-F138-A76805030100}" dt="2023-05-16T16:51:40.014" v="4"/>
                <pc2:cmRplyMkLst xmlns:pc2="http://schemas.microsoft.com/office/powerpoint/2019/9/main/command">
                  <pc:docMk/>
                  <pc:sldMk cId="1607824287" sldId="292"/>
                  <pc2:cmMk id="{7BE950F0-37B5-4CCE-9023-DA65E7A6D306}"/>
                  <pc2:cmRplyMk id="{5E96506A-ADB2-4F9A-87EF-FA70DECEDE96}"/>
                </pc2:cmRplyMkLst>
              </pc226:cmRplyChg>
            </pc226:cmChg>
          </p:ext>
        </pc:extLst>
      </pc:sldChg>
      <pc:sldChg chg="modCm">
        <pc:chgData name="Amber Borreli" userId="S::amberb@viapa.org::dbcd5fb5-f393-4105-820b-bbbe3261c7dd" providerId="AD" clId="Web-{FA8F122F-5EA1-BB0D-F138-A76805030100}" dt="2023-05-16T16:47:30.650" v="1"/>
        <pc:sldMkLst>
          <pc:docMk/>
          <pc:sldMk cId="1934159108" sldId="460"/>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FA8F122F-5EA1-BB0D-F138-A76805030100}" dt="2023-05-16T16:47:30.650" v="1"/>
              <pc2:cmMkLst xmlns:pc2="http://schemas.microsoft.com/office/powerpoint/2019/9/main/command">
                <pc:docMk/>
                <pc:sldMk cId="1934159108" sldId="460"/>
                <pc2:cmMk id="{8CD1E621-CFAB-4ED0-BE64-4D5E50EEF359}"/>
              </pc2:cmMkLst>
              <pc226:cmRplyChg chg="add">
                <pc226:chgData name="Amber Borreli" userId="S::amberb@viapa.org::dbcd5fb5-f393-4105-820b-bbbe3261c7dd" providerId="AD" clId="Web-{FA8F122F-5EA1-BB0D-F138-A76805030100}" dt="2023-05-16T16:47:30.650" v="1"/>
                <pc2:cmRplyMkLst xmlns:pc2="http://schemas.microsoft.com/office/powerpoint/2019/9/main/command">
                  <pc:docMk/>
                  <pc:sldMk cId="1934159108" sldId="460"/>
                  <pc2:cmMk id="{8CD1E621-CFAB-4ED0-BE64-4D5E50EEF359}"/>
                  <pc2:cmRplyMk id="{5E56AF86-A0A0-4368-A89F-D71E9B066165}"/>
                </pc2:cmRplyMkLst>
              </pc226:cmRplyChg>
            </pc226:cmChg>
          </p:ext>
        </pc:extLst>
      </pc:sldChg>
      <pc:sldChg chg="modCm">
        <pc:chgData name="Amber Borreli" userId="S::amberb@viapa.org::dbcd5fb5-f393-4105-820b-bbbe3261c7dd" providerId="AD" clId="Web-{FA8F122F-5EA1-BB0D-F138-A76805030100}" dt="2023-05-16T16:52:58.797" v="5"/>
        <pc:sldMkLst>
          <pc:docMk/>
          <pc:sldMk cId="390399370" sldId="471"/>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FA8F122F-5EA1-BB0D-F138-A76805030100}" dt="2023-05-16T16:52:58.797" v="5"/>
              <pc2:cmMkLst xmlns:pc2="http://schemas.microsoft.com/office/powerpoint/2019/9/main/command">
                <pc:docMk/>
                <pc:sldMk cId="390399370" sldId="471"/>
                <pc2:cmMk id="{C0E207CD-951C-46E9-AE95-FFCDDE556327}"/>
              </pc2:cmMkLst>
              <pc226:cmRplyChg chg="add">
                <pc226:chgData name="Amber Borreli" userId="S::amberb@viapa.org::dbcd5fb5-f393-4105-820b-bbbe3261c7dd" providerId="AD" clId="Web-{FA8F122F-5EA1-BB0D-F138-A76805030100}" dt="2023-05-16T16:52:58.797" v="5"/>
                <pc2:cmRplyMkLst xmlns:pc2="http://schemas.microsoft.com/office/powerpoint/2019/9/main/command">
                  <pc:docMk/>
                  <pc:sldMk cId="390399370" sldId="471"/>
                  <pc2:cmMk id="{C0E207CD-951C-46E9-AE95-FFCDDE556327}"/>
                  <pc2:cmRplyMk id="{B503F0AA-6BB4-4351-A54D-6098274F4F37}"/>
                </pc2:cmRplyMkLst>
              </pc226:cmRplyChg>
            </pc226:cmChg>
          </p:ext>
        </pc:extLst>
      </pc:sldChg>
      <pc:sldChg chg="modCm">
        <pc:chgData name="Amber Borreli" userId="S::amberb@viapa.org::dbcd5fb5-f393-4105-820b-bbbe3261c7dd" providerId="AD" clId="Web-{FA8F122F-5EA1-BB0D-F138-A76805030100}" dt="2023-05-16T16:57:40.318" v="8"/>
        <pc:sldMkLst>
          <pc:docMk/>
          <pc:sldMk cId="3196536358" sldId="472"/>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FA8F122F-5EA1-BB0D-F138-A76805030100}" dt="2023-05-16T16:57:40.318" v="8"/>
              <pc2:cmMkLst xmlns:pc2="http://schemas.microsoft.com/office/powerpoint/2019/9/main/command">
                <pc:docMk/>
                <pc:sldMk cId="3196536358" sldId="472"/>
                <pc2:cmMk id="{8D5A7F97-21A7-4662-A7DE-896E6A948CC9}"/>
              </pc2:cmMkLst>
              <pc226:cmRplyChg chg="add">
                <pc226:chgData name="Amber Borreli" userId="S::amberb@viapa.org::dbcd5fb5-f393-4105-820b-bbbe3261c7dd" providerId="AD" clId="Web-{FA8F122F-5EA1-BB0D-F138-A76805030100}" dt="2023-05-16T16:57:40.318" v="8"/>
                <pc2:cmRplyMkLst xmlns:pc2="http://schemas.microsoft.com/office/powerpoint/2019/9/main/command">
                  <pc:docMk/>
                  <pc:sldMk cId="3196536358" sldId="472"/>
                  <pc2:cmMk id="{8D5A7F97-21A7-4662-A7DE-896E6A948CC9}"/>
                  <pc2:cmRplyMk id="{1EF1FBCC-C259-4998-9DF8-F463ECF5BAC9}"/>
                </pc2:cmRplyMkLst>
              </pc226:cmRplyChg>
            </pc226:cmChg>
          </p:ext>
        </pc:extLst>
      </pc:sldChg>
      <pc:sldChg chg="modCm">
        <pc:chgData name="Amber Borreli" userId="S::amberb@viapa.org::dbcd5fb5-f393-4105-820b-bbbe3261c7dd" providerId="AD" clId="Web-{FA8F122F-5EA1-BB0D-F138-A76805030100}" dt="2023-05-16T17:02:44.231" v="9"/>
        <pc:sldMkLst>
          <pc:docMk/>
          <pc:sldMk cId="1634654811" sldId="478"/>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FA8F122F-5EA1-BB0D-F138-A76805030100}" dt="2023-05-16T17:02:44.231" v="9"/>
              <pc2:cmMkLst xmlns:pc2="http://schemas.microsoft.com/office/powerpoint/2019/9/main/command">
                <pc:docMk/>
                <pc:sldMk cId="1634654811" sldId="478"/>
                <pc2:cmMk id="{6A67960C-2678-4D80-A41A-B0F663C0DFD2}"/>
              </pc2:cmMkLst>
              <pc226:cmRplyChg chg="add">
                <pc226:chgData name="Amber Borreli" userId="S::amberb@viapa.org::dbcd5fb5-f393-4105-820b-bbbe3261c7dd" providerId="AD" clId="Web-{FA8F122F-5EA1-BB0D-F138-A76805030100}" dt="2023-05-16T17:02:44.231" v="9"/>
                <pc2:cmRplyMkLst xmlns:pc2="http://schemas.microsoft.com/office/powerpoint/2019/9/main/command">
                  <pc:docMk/>
                  <pc:sldMk cId="1634654811" sldId="478"/>
                  <pc2:cmMk id="{6A67960C-2678-4D80-A41A-B0F663C0DFD2}"/>
                  <pc2:cmRplyMk id="{18240409-D858-4BBD-A015-521195BECE61}"/>
                </pc2:cmRplyMkLst>
              </pc226:cmRplyChg>
            </pc226:cmChg>
          </p:ext>
        </pc:extLst>
      </pc:sldChg>
      <pc:sldChg chg="modCm">
        <pc:chgData name="Amber Borreli" userId="S::amberb@viapa.org::dbcd5fb5-f393-4105-820b-bbbe3261c7dd" providerId="AD" clId="Web-{FA8F122F-5EA1-BB0D-F138-A76805030100}" dt="2023-05-16T16:55:11.550" v="6"/>
        <pc:sldMkLst>
          <pc:docMk/>
          <pc:sldMk cId="4135914282" sldId="555"/>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FA8F122F-5EA1-BB0D-F138-A76805030100}" dt="2023-05-16T16:55:11.550" v="6"/>
              <pc2:cmMkLst xmlns:pc2="http://schemas.microsoft.com/office/powerpoint/2019/9/main/command">
                <pc:docMk/>
                <pc:sldMk cId="4135914282" sldId="555"/>
                <pc2:cmMk id="{133AA1FC-E1B1-43E1-A1BE-6C4292DD0CD2}"/>
              </pc2:cmMkLst>
              <pc226:cmRplyChg chg="add">
                <pc226:chgData name="Amber Borreli" userId="S::amberb@viapa.org::dbcd5fb5-f393-4105-820b-bbbe3261c7dd" providerId="AD" clId="Web-{FA8F122F-5EA1-BB0D-F138-A76805030100}" dt="2023-05-16T16:55:11.550" v="6"/>
                <pc2:cmRplyMkLst xmlns:pc2="http://schemas.microsoft.com/office/powerpoint/2019/9/main/command">
                  <pc:docMk/>
                  <pc:sldMk cId="4135914282" sldId="555"/>
                  <pc2:cmMk id="{133AA1FC-E1B1-43E1-A1BE-6C4292DD0CD2}"/>
                  <pc2:cmRplyMk id="{B00DDD1B-6D69-45F0-9A54-3EC204D869F5}"/>
                </pc2:cmRplyMkLst>
              </pc226:cmRplyChg>
            </pc226:cmChg>
          </p:ext>
        </pc:extLst>
      </pc:sldChg>
    </pc:docChg>
  </pc:docChgLst>
  <pc:docChgLst>
    <pc:chgData name="Pamela Zotynia" userId="S::pamelaz@viapa.org::20f0c9d0-8e0f-4b2a-a76b-351e861b8247" providerId="AD" clId="Web-{AECA2192-1501-A6D7-BDB3-BC2F0D1B80ED}"/>
    <pc:docChg chg="modSld">
      <pc:chgData name="Pamela Zotynia" userId="S::pamelaz@viapa.org::20f0c9d0-8e0f-4b2a-a76b-351e861b8247" providerId="AD" clId="Web-{AECA2192-1501-A6D7-BDB3-BC2F0D1B80ED}" dt="2023-05-23T00:42:04.345" v="35"/>
      <pc:docMkLst>
        <pc:docMk/>
      </pc:docMkLst>
      <pc:sldChg chg="delCm">
        <pc:chgData name="Pamela Zotynia" userId="S::pamelaz@viapa.org::20f0c9d0-8e0f-4b2a-a76b-351e861b8247" providerId="AD" clId="Web-{AECA2192-1501-A6D7-BDB3-BC2F0D1B80ED}" dt="2023-05-23T00:38:18.213" v="26"/>
        <pc:sldMkLst>
          <pc:docMk/>
          <pc:sldMk cId="3999177385" sldId="401"/>
        </pc:sldMkLst>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AECA2192-1501-A6D7-BDB3-BC2F0D1B80ED}" dt="2023-05-23T00:38:18.213" v="26"/>
              <pc2:cmMkLst xmlns:pc2="http://schemas.microsoft.com/office/powerpoint/2019/9/main/command">
                <pc:docMk/>
                <pc:sldMk cId="3999177385" sldId="401"/>
                <pc2:cmMk id="{121CA257-3E9B-4E90-B406-D43E7C0316C2}"/>
              </pc2:cmMkLst>
            </pc226:cmChg>
            <pc226:cmChg xmlns:pc226="http://schemas.microsoft.com/office/powerpoint/2022/06/main/command" chg="del">
              <pc226:chgData name="Pamela Zotynia" userId="S::pamelaz@viapa.org::20f0c9d0-8e0f-4b2a-a76b-351e861b8247" providerId="AD" clId="Web-{AECA2192-1501-A6D7-BDB3-BC2F0D1B80ED}" dt="2023-05-23T00:37:45.884" v="25"/>
              <pc2:cmMkLst xmlns:pc2="http://schemas.microsoft.com/office/powerpoint/2019/9/main/command">
                <pc:docMk/>
                <pc:sldMk cId="3999177385" sldId="401"/>
                <pc2:cmMk id="{79B80DD6-D253-445B-B162-0310E7AE2987}"/>
              </pc2:cmMkLst>
            </pc226:cmChg>
          </p:ext>
        </pc:extLst>
      </pc:sldChg>
      <pc:sldChg chg="modSp modCm">
        <pc:chgData name="Pamela Zotynia" userId="S::pamelaz@viapa.org::20f0c9d0-8e0f-4b2a-a76b-351e861b8247" providerId="AD" clId="Web-{AECA2192-1501-A6D7-BDB3-BC2F0D1B80ED}" dt="2023-05-23T00:29:49.901" v="5" actId="20577"/>
        <pc:sldMkLst>
          <pc:docMk/>
          <pc:sldMk cId="1286037241" sldId="462"/>
        </pc:sldMkLst>
        <pc:spChg chg="mod">
          <ac:chgData name="Pamela Zotynia" userId="S::pamelaz@viapa.org::20f0c9d0-8e0f-4b2a-a76b-351e861b8247" providerId="AD" clId="Web-{AECA2192-1501-A6D7-BDB3-BC2F0D1B80ED}" dt="2023-05-23T00:29:49.901" v="5" actId="20577"/>
          <ac:spMkLst>
            <pc:docMk/>
            <pc:sldMk cId="1286037241" sldId="462"/>
            <ac:spMk id="3" creationId="{605225DA-6B08-DCB6-1600-08BA9BBE9A45}"/>
          </ac:spMkLst>
        </pc:spChg>
        <pc:extLst>
          <p:ext xmlns:p="http://schemas.openxmlformats.org/presentationml/2006/main" uri="{D6D511B9-2390-475A-947B-AFAB55BFBCF1}">
            <pc226:cmChg xmlns:pc226="http://schemas.microsoft.com/office/powerpoint/2022/06/main/command" chg="mod">
              <pc226:chgData name="Pamela Zotynia" userId="S::pamelaz@viapa.org::20f0c9d0-8e0f-4b2a-a76b-351e861b8247" providerId="AD" clId="Web-{AECA2192-1501-A6D7-BDB3-BC2F0D1B80ED}" dt="2023-05-23T00:29:49.901" v="5" actId="20577"/>
              <pc2:cmMkLst xmlns:pc2="http://schemas.microsoft.com/office/powerpoint/2019/9/main/command">
                <pc:docMk/>
                <pc:sldMk cId="1286037241" sldId="462"/>
                <pc2:cmMk id="{985F2C12-768C-4815-8475-BCC267FA0825}"/>
              </pc2:cmMkLst>
            </pc226:cmChg>
            <pc226:cmChg xmlns:pc226="http://schemas.microsoft.com/office/powerpoint/2022/06/main/command" chg="mod">
              <pc226:chgData name="Pamela Zotynia" userId="S::pamelaz@viapa.org::20f0c9d0-8e0f-4b2a-a76b-351e861b8247" providerId="AD" clId="Web-{AECA2192-1501-A6D7-BDB3-BC2F0D1B80ED}" dt="2023-05-23T00:29:49.901" v="5" actId="20577"/>
              <pc2:cmMkLst xmlns:pc2="http://schemas.microsoft.com/office/powerpoint/2019/9/main/command">
                <pc:docMk/>
                <pc:sldMk cId="1286037241" sldId="462"/>
                <pc2:cmMk id="{17D4B697-F702-4FAA-9734-35EBC43159BC}"/>
              </pc2:cmMkLst>
            </pc226:cmChg>
          </p:ext>
        </pc:extLst>
      </pc:sldChg>
      <pc:sldChg chg="modSp">
        <pc:chgData name="Pamela Zotynia" userId="S::pamelaz@viapa.org::20f0c9d0-8e0f-4b2a-a76b-351e861b8247" providerId="AD" clId="Web-{AECA2192-1501-A6D7-BDB3-BC2F0D1B80ED}" dt="2023-05-23T00:35:47.677" v="23" actId="20577"/>
        <pc:sldMkLst>
          <pc:docMk/>
          <pc:sldMk cId="1582005111" sldId="465"/>
        </pc:sldMkLst>
        <pc:spChg chg="mod">
          <ac:chgData name="Pamela Zotynia" userId="S::pamelaz@viapa.org::20f0c9d0-8e0f-4b2a-a76b-351e861b8247" providerId="AD" clId="Web-{AECA2192-1501-A6D7-BDB3-BC2F0D1B80ED}" dt="2023-05-23T00:35:47.677" v="23" actId="20577"/>
          <ac:spMkLst>
            <pc:docMk/>
            <pc:sldMk cId="1582005111" sldId="465"/>
            <ac:spMk id="3" creationId="{151830CD-CA2A-9922-CF9C-25BD30A5FAD1}"/>
          </ac:spMkLst>
        </pc:spChg>
      </pc:sldChg>
      <pc:sldChg chg="modSp delCm">
        <pc:chgData name="Pamela Zotynia" userId="S::pamelaz@viapa.org::20f0c9d0-8e0f-4b2a-a76b-351e861b8247" providerId="AD" clId="Web-{AECA2192-1501-A6D7-BDB3-BC2F0D1B80ED}" dt="2023-05-23T00:34:36.269" v="22"/>
        <pc:sldMkLst>
          <pc:docMk/>
          <pc:sldMk cId="3196536358" sldId="472"/>
        </pc:sldMkLst>
        <pc:spChg chg="mod">
          <ac:chgData name="Pamela Zotynia" userId="S::pamelaz@viapa.org::20f0c9d0-8e0f-4b2a-a76b-351e861b8247" providerId="AD" clId="Web-{AECA2192-1501-A6D7-BDB3-BC2F0D1B80ED}" dt="2023-05-23T00:34:07.705" v="21" actId="20577"/>
          <ac:spMkLst>
            <pc:docMk/>
            <pc:sldMk cId="3196536358" sldId="472"/>
            <ac:spMk id="3" creationId="{58CF75A0-B07F-4D43-AC8D-DE7E804AB3CC}"/>
          </ac:spMkLst>
        </pc:spChg>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AECA2192-1501-A6D7-BDB3-BC2F0D1B80ED}" dt="2023-05-23T00:34:36.269" v="22"/>
              <pc2:cmMkLst xmlns:pc2="http://schemas.microsoft.com/office/powerpoint/2019/9/main/command">
                <pc:docMk/>
                <pc:sldMk cId="3196536358" sldId="472"/>
                <pc2:cmMk id="{8D5A7F97-21A7-4662-A7DE-896E6A948CC9}"/>
              </pc2:cmMkLst>
            </pc226:cmChg>
          </p:ext>
        </pc:extLst>
      </pc:sldChg>
      <pc:sldChg chg="delCm">
        <pc:chgData name="Pamela Zotynia" userId="S::pamelaz@viapa.org::20f0c9d0-8e0f-4b2a-a76b-351e861b8247" providerId="AD" clId="Web-{AECA2192-1501-A6D7-BDB3-BC2F0D1B80ED}" dt="2023-05-23T00:27:17.068" v="1"/>
        <pc:sldMkLst>
          <pc:docMk/>
          <pc:sldMk cId="1634654811" sldId="478"/>
        </pc:sldMkLst>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AECA2192-1501-A6D7-BDB3-BC2F0D1B80ED}" dt="2023-05-23T00:27:15.380" v="0"/>
              <pc2:cmMkLst xmlns:pc2="http://schemas.microsoft.com/office/powerpoint/2019/9/main/command">
                <pc:docMk/>
                <pc:sldMk cId="1634654811" sldId="478"/>
                <pc2:cmMk id="{6A67960C-2678-4D80-A41A-B0F663C0DFD2}"/>
              </pc2:cmMkLst>
            </pc226:cmChg>
            <pc226:cmChg xmlns:pc226="http://schemas.microsoft.com/office/powerpoint/2022/06/main/command" chg="del">
              <pc226:chgData name="Pamela Zotynia" userId="S::pamelaz@viapa.org::20f0c9d0-8e0f-4b2a-a76b-351e861b8247" providerId="AD" clId="Web-{AECA2192-1501-A6D7-BDB3-BC2F0D1B80ED}" dt="2023-05-23T00:27:17.068" v="1"/>
              <pc2:cmMkLst xmlns:pc2="http://schemas.microsoft.com/office/powerpoint/2019/9/main/command">
                <pc:docMk/>
                <pc:sldMk cId="1634654811" sldId="478"/>
                <pc2:cmMk id="{0B5D9023-3FB2-4011-8CE8-994F9FE526A1}"/>
              </pc2:cmMkLst>
            </pc226:cmChg>
          </p:ext>
        </pc:extLst>
      </pc:sldChg>
      <pc:sldChg chg="delCm">
        <pc:chgData name="Pamela Zotynia" userId="S::pamelaz@viapa.org::20f0c9d0-8e0f-4b2a-a76b-351e861b8247" providerId="AD" clId="Web-{AECA2192-1501-A6D7-BDB3-BC2F0D1B80ED}" dt="2023-05-23T00:27:59.319" v="2"/>
        <pc:sldMkLst>
          <pc:docMk/>
          <pc:sldMk cId="1836820264" sldId="479"/>
        </pc:sldMkLst>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AECA2192-1501-A6D7-BDB3-BC2F0D1B80ED}" dt="2023-05-23T00:27:59.319" v="2"/>
              <pc2:cmMkLst xmlns:pc2="http://schemas.microsoft.com/office/powerpoint/2019/9/main/command">
                <pc:docMk/>
                <pc:sldMk cId="1836820264" sldId="479"/>
                <pc2:cmMk id="{B7EC686D-4F4A-4BBB-8CF4-AF25B65E75AA}"/>
              </pc2:cmMkLst>
            </pc226:cmChg>
          </p:ext>
        </pc:extLst>
      </pc:sldChg>
      <pc:sldChg chg="modSp">
        <pc:chgData name="Pamela Zotynia" userId="S::pamelaz@viapa.org::20f0c9d0-8e0f-4b2a-a76b-351e861b8247" providerId="AD" clId="Web-{AECA2192-1501-A6D7-BDB3-BC2F0D1B80ED}" dt="2023-05-23T00:30:43.402" v="18" actId="20577"/>
        <pc:sldMkLst>
          <pc:docMk/>
          <pc:sldMk cId="891874599" sldId="565"/>
        </pc:sldMkLst>
        <pc:spChg chg="mod">
          <ac:chgData name="Pamela Zotynia" userId="S::pamelaz@viapa.org::20f0c9d0-8e0f-4b2a-a76b-351e861b8247" providerId="AD" clId="Web-{AECA2192-1501-A6D7-BDB3-BC2F0D1B80ED}" dt="2023-05-23T00:30:43.402" v="18" actId="20577"/>
          <ac:spMkLst>
            <pc:docMk/>
            <pc:sldMk cId="891874599" sldId="565"/>
            <ac:spMk id="3" creationId="{F494B803-E054-D7C1-0E4D-99B8998B9161}"/>
          </ac:spMkLst>
        </pc:spChg>
      </pc:sldChg>
      <pc:sldChg chg="delCm">
        <pc:chgData name="Pamela Zotynia" userId="S::pamelaz@viapa.org::20f0c9d0-8e0f-4b2a-a76b-351e861b8247" providerId="AD" clId="Web-{AECA2192-1501-A6D7-BDB3-BC2F0D1B80ED}" dt="2023-05-23T00:37:03.680" v="24"/>
        <pc:sldMkLst>
          <pc:docMk/>
          <pc:sldMk cId="927180806" sldId="570"/>
        </pc:sldMkLst>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AECA2192-1501-A6D7-BDB3-BC2F0D1B80ED}" dt="2023-05-23T00:37:03.680" v="24"/>
              <pc2:cmMkLst xmlns:pc2="http://schemas.microsoft.com/office/powerpoint/2019/9/main/command">
                <pc:docMk/>
                <pc:sldMk cId="927180806" sldId="570"/>
                <pc2:cmMk id="{430A6A44-2343-49F0-A4D5-CFE54CDDD6C6}"/>
              </pc2:cmMkLst>
            </pc226:cmChg>
          </p:ext>
        </pc:extLst>
      </pc:sldChg>
      <pc:sldChg chg="modSp modCm">
        <pc:chgData name="Pamela Zotynia" userId="S::pamelaz@viapa.org::20f0c9d0-8e0f-4b2a-a76b-351e861b8247" providerId="AD" clId="Web-{AECA2192-1501-A6D7-BDB3-BC2F0D1B80ED}" dt="2023-05-23T00:42:04.345" v="35"/>
        <pc:sldMkLst>
          <pc:docMk/>
          <pc:sldMk cId="1297699879" sldId="573"/>
        </pc:sldMkLst>
        <pc:spChg chg="mod">
          <ac:chgData name="Pamela Zotynia" userId="S::pamelaz@viapa.org::20f0c9d0-8e0f-4b2a-a76b-351e861b8247" providerId="AD" clId="Web-{AECA2192-1501-A6D7-BDB3-BC2F0D1B80ED}" dt="2023-05-23T00:40:29.702" v="34" actId="20577"/>
          <ac:spMkLst>
            <pc:docMk/>
            <pc:sldMk cId="1297699879" sldId="573"/>
            <ac:spMk id="3" creationId="{DECE02D4-61B6-958A-9741-12DDBA28F628}"/>
          </ac:spMkLst>
        </pc:spChg>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AECA2192-1501-A6D7-BDB3-BC2F0D1B80ED}" dt="2023-05-23T00:42:04.345" v="35"/>
              <pc2:cmMkLst xmlns:pc2="http://schemas.microsoft.com/office/powerpoint/2019/9/main/command">
                <pc:docMk/>
                <pc:sldMk cId="1297699879" sldId="573"/>
                <pc2:cmMk id="{8887EC23-D6D6-4DBC-86AC-80C2B74D8828}"/>
              </pc2:cmMkLst>
              <pc226:cmRplyChg chg="add">
                <pc226:chgData name="Pamela Zotynia" userId="S::pamelaz@viapa.org::20f0c9d0-8e0f-4b2a-a76b-351e861b8247" providerId="AD" clId="Web-{AECA2192-1501-A6D7-BDB3-BC2F0D1B80ED}" dt="2023-05-23T00:42:04.345" v="35"/>
                <pc2:cmRplyMkLst xmlns:pc2="http://schemas.microsoft.com/office/powerpoint/2019/9/main/command">
                  <pc:docMk/>
                  <pc:sldMk cId="1297699879" sldId="573"/>
                  <pc2:cmMk id="{8887EC23-D6D6-4DBC-86AC-80C2B74D8828}"/>
                  <pc2:cmRplyMk id="{9BC54365-A97A-423A-80D7-C7F74ED0FA80}"/>
                </pc2:cmRplyMkLst>
              </pc226:cmRplyChg>
            </pc226:cmChg>
          </p:ext>
        </pc:extLst>
      </pc:sldChg>
    </pc:docChg>
  </pc:docChgLst>
  <pc:docChgLst>
    <pc:chgData name="Susan Rowell" userId="S::susanr@viapa.org::0a9d9c8f-6cbb-49b0-9a55-3316ab9cbc6d" providerId="AD" clId="Web-{2DBB0B82-8277-DDD3-12DF-8255F350D58E}"/>
    <pc:docChg chg="modSld">
      <pc:chgData name="Susan Rowell" userId="S::susanr@viapa.org::0a9d9c8f-6cbb-49b0-9a55-3316ab9cbc6d" providerId="AD" clId="Web-{2DBB0B82-8277-DDD3-12DF-8255F350D58E}" dt="2023-05-16T15:44:27.004" v="6" actId="20577"/>
      <pc:docMkLst>
        <pc:docMk/>
      </pc:docMkLst>
      <pc:sldChg chg="modSp">
        <pc:chgData name="Susan Rowell" userId="S::susanr@viapa.org::0a9d9c8f-6cbb-49b0-9a55-3316ab9cbc6d" providerId="AD" clId="Web-{2DBB0B82-8277-DDD3-12DF-8255F350D58E}" dt="2023-05-16T15:44:27.004" v="6" actId="20577"/>
        <pc:sldMkLst>
          <pc:docMk/>
          <pc:sldMk cId="1035352329" sldId="270"/>
        </pc:sldMkLst>
        <pc:spChg chg="mod">
          <ac:chgData name="Susan Rowell" userId="S::susanr@viapa.org::0a9d9c8f-6cbb-49b0-9a55-3316ab9cbc6d" providerId="AD" clId="Web-{2DBB0B82-8277-DDD3-12DF-8255F350D58E}" dt="2023-05-16T15:44:27.004" v="6" actId="20577"/>
          <ac:spMkLst>
            <pc:docMk/>
            <pc:sldMk cId="1035352329" sldId="270"/>
            <ac:spMk id="3" creationId="{EC1F2E59-B01F-4313-8A10-DAA1D4511544}"/>
          </ac:spMkLst>
        </pc:spChg>
      </pc:sldChg>
    </pc:docChg>
  </pc:docChgLst>
  <pc:docChgLst>
    <pc:chgData name="Susan Rowell" userId="S::susanr@viapa.org::0a9d9c8f-6cbb-49b0-9a55-3316ab9cbc6d" providerId="AD" clId="Web-{CDEA0478-69D4-D35F-B538-F11E25D61B48}"/>
    <pc:docChg chg="modSld">
      <pc:chgData name="Susan Rowell" userId="S::susanr@viapa.org::0a9d9c8f-6cbb-49b0-9a55-3316ab9cbc6d" providerId="AD" clId="Web-{CDEA0478-69D4-D35F-B538-F11E25D61B48}" dt="2023-05-16T20:08:58.678" v="117" actId="20577"/>
      <pc:docMkLst>
        <pc:docMk/>
      </pc:docMkLst>
      <pc:sldChg chg="modNotes">
        <pc:chgData name="Susan Rowell" userId="S::susanr@viapa.org::0a9d9c8f-6cbb-49b0-9a55-3316ab9cbc6d" providerId="AD" clId="Web-{CDEA0478-69D4-D35F-B538-F11E25D61B48}" dt="2023-05-16T20:06:13.048" v="45"/>
        <pc:sldMkLst>
          <pc:docMk/>
          <pc:sldMk cId="3308171051" sldId="268"/>
        </pc:sldMkLst>
      </pc:sldChg>
      <pc:sldChg chg="modSp">
        <pc:chgData name="Susan Rowell" userId="S::susanr@viapa.org::0a9d9c8f-6cbb-49b0-9a55-3316ab9cbc6d" providerId="AD" clId="Web-{CDEA0478-69D4-D35F-B538-F11E25D61B48}" dt="2023-05-16T20:08:58.678" v="117" actId="20577"/>
        <pc:sldMkLst>
          <pc:docMk/>
          <pc:sldMk cId="1607824287" sldId="292"/>
        </pc:sldMkLst>
        <pc:spChg chg="mod">
          <ac:chgData name="Susan Rowell" userId="S::susanr@viapa.org::0a9d9c8f-6cbb-49b0-9a55-3316ab9cbc6d" providerId="AD" clId="Web-{CDEA0478-69D4-D35F-B538-F11E25D61B48}" dt="2023-05-16T20:08:58.678" v="117" actId="20577"/>
          <ac:spMkLst>
            <pc:docMk/>
            <pc:sldMk cId="1607824287" sldId="292"/>
            <ac:spMk id="3" creationId="{A8B93ACD-8521-DC05-3AE5-1E1A46D76AB1}"/>
          </ac:spMkLst>
        </pc:spChg>
      </pc:sldChg>
      <pc:sldChg chg="modSp modNotes">
        <pc:chgData name="Susan Rowell" userId="S::susanr@viapa.org::0a9d9c8f-6cbb-49b0-9a55-3316ab9cbc6d" providerId="AD" clId="Web-{CDEA0478-69D4-D35F-B538-F11E25D61B48}" dt="2023-05-16T20:05:20.203" v="42"/>
        <pc:sldMkLst>
          <pc:docMk/>
          <pc:sldMk cId="1934159108" sldId="460"/>
        </pc:sldMkLst>
        <pc:spChg chg="mod">
          <ac:chgData name="Susan Rowell" userId="S::susanr@viapa.org::0a9d9c8f-6cbb-49b0-9a55-3316ab9cbc6d" providerId="AD" clId="Web-{CDEA0478-69D4-D35F-B538-F11E25D61B48}" dt="2023-05-16T20:03:57.482" v="1" actId="20577"/>
          <ac:spMkLst>
            <pc:docMk/>
            <pc:sldMk cId="1934159108" sldId="460"/>
            <ac:spMk id="3" creationId="{C6DE6B45-0386-FF96-A6AB-90E013144E53}"/>
          </ac:spMkLst>
        </pc:spChg>
      </pc:sldChg>
    </pc:docChg>
  </pc:docChgLst>
  <pc:docChgLst>
    <pc:chgData name="Pamela Zotynia" userId="748f0389e04eecbe" providerId="LiveId" clId="{3CCB8C2C-21D1-4B7E-98EC-E65E72DB5C35}"/>
    <pc:docChg chg="custSel modSld">
      <pc:chgData name="Pamela Zotynia" userId="748f0389e04eecbe" providerId="LiveId" clId="{3CCB8C2C-21D1-4B7E-98EC-E65E72DB5C35}" dt="2023-08-31T16:16:08.424" v="45"/>
      <pc:docMkLst>
        <pc:docMk/>
      </pc:docMkLst>
      <pc:sldChg chg="delCm">
        <pc:chgData name="Pamela Zotynia" userId="748f0389e04eecbe" providerId="LiveId" clId="{3CCB8C2C-21D1-4B7E-98EC-E65E72DB5C35}" dt="2023-08-31T16:16:08.424" v="45"/>
        <pc:sldMkLst>
          <pc:docMk/>
          <pc:sldMk cId="3999177385" sldId="401"/>
        </pc:sldMkLst>
        <pc:extLst>
          <p:ext xmlns:p="http://schemas.openxmlformats.org/presentationml/2006/main" uri="{D6D511B9-2390-475A-947B-AFAB55BFBCF1}">
            <pc226:cmChg xmlns:pc226="http://schemas.microsoft.com/office/powerpoint/2022/06/main/command" chg="del">
              <pc226:chgData name="Pamela Zotynia" userId="748f0389e04eecbe" providerId="LiveId" clId="{3CCB8C2C-21D1-4B7E-98EC-E65E72DB5C35}" dt="2023-08-31T16:16:08.424" v="45"/>
              <pc2:cmMkLst xmlns:pc2="http://schemas.microsoft.com/office/powerpoint/2019/9/main/command">
                <pc:docMk/>
                <pc:sldMk cId="3999177385" sldId="401"/>
                <pc2:cmMk id="{68208694-2E5F-4E9C-AC1F-3EB088F09AFE}"/>
              </pc2:cmMkLst>
            </pc226:cmChg>
          </p:ext>
        </pc:extLst>
      </pc:sldChg>
      <pc:sldChg chg="modSp mod">
        <pc:chgData name="Pamela Zotynia" userId="748f0389e04eecbe" providerId="LiveId" clId="{3CCB8C2C-21D1-4B7E-98EC-E65E72DB5C35}" dt="2023-08-28T17:11:44.551" v="44" actId="20577"/>
        <pc:sldMkLst>
          <pc:docMk/>
          <pc:sldMk cId="1836820264" sldId="479"/>
        </pc:sldMkLst>
        <pc:spChg chg="mod">
          <ac:chgData name="Pamela Zotynia" userId="748f0389e04eecbe" providerId="LiveId" clId="{3CCB8C2C-21D1-4B7E-98EC-E65E72DB5C35}" dt="2023-08-28T17:11:44.551" v="44" actId="20577"/>
          <ac:spMkLst>
            <pc:docMk/>
            <pc:sldMk cId="1836820264" sldId="479"/>
            <ac:spMk id="3" creationId="{4A107BBB-2BA6-478D-B8E2-BD9AC0561347}"/>
          </ac:spMkLst>
        </pc:spChg>
      </pc:sldChg>
    </pc:docChg>
  </pc:docChgLst>
  <pc:docChgLst>
    <pc:chgData name="Susan Rowell" userId="S::susanr@viapa.org::0a9d9c8f-6cbb-49b0-9a55-3316ab9cbc6d" providerId="AD" clId="Web-{7C4F7FE3-8342-4FAF-54DC-15FB1FD5DBD7}"/>
    <pc:docChg chg="modSld">
      <pc:chgData name="Susan Rowell" userId="S::susanr@viapa.org::0a9d9c8f-6cbb-49b0-9a55-3316ab9cbc6d" providerId="AD" clId="Web-{7C4F7FE3-8342-4FAF-54DC-15FB1FD5DBD7}" dt="2023-05-11T13:55:36.703" v="11" actId="20577"/>
      <pc:docMkLst>
        <pc:docMk/>
      </pc:docMkLst>
      <pc:sldChg chg="modSp">
        <pc:chgData name="Susan Rowell" userId="S::susanr@viapa.org::0a9d9c8f-6cbb-49b0-9a55-3316ab9cbc6d" providerId="AD" clId="Web-{7C4F7FE3-8342-4FAF-54DC-15FB1FD5DBD7}" dt="2023-05-11T13:54:27.857" v="4" actId="20577"/>
        <pc:sldMkLst>
          <pc:docMk/>
          <pc:sldMk cId="713076766" sldId="281"/>
        </pc:sldMkLst>
        <pc:spChg chg="mod">
          <ac:chgData name="Susan Rowell" userId="S::susanr@viapa.org::0a9d9c8f-6cbb-49b0-9a55-3316ab9cbc6d" providerId="AD" clId="Web-{7C4F7FE3-8342-4FAF-54DC-15FB1FD5DBD7}" dt="2023-05-11T13:54:27.857" v="4" actId="20577"/>
          <ac:spMkLst>
            <pc:docMk/>
            <pc:sldMk cId="713076766" sldId="281"/>
            <ac:spMk id="3" creationId="{6BE38181-367D-4DF6-8877-FF5CA76C12B6}"/>
          </ac:spMkLst>
        </pc:spChg>
      </pc:sldChg>
      <pc:sldChg chg="modSp">
        <pc:chgData name="Susan Rowell" userId="S::susanr@viapa.org::0a9d9c8f-6cbb-49b0-9a55-3316ab9cbc6d" providerId="AD" clId="Web-{7C4F7FE3-8342-4FAF-54DC-15FB1FD5DBD7}" dt="2023-05-11T13:55:36.703" v="11" actId="20577"/>
        <pc:sldMkLst>
          <pc:docMk/>
          <pc:sldMk cId="1607824287" sldId="292"/>
        </pc:sldMkLst>
        <pc:spChg chg="mod">
          <ac:chgData name="Susan Rowell" userId="S::susanr@viapa.org::0a9d9c8f-6cbb-49b0-9a55-3316ab9cbc6d" providerId="AD" clId="Web-{7C4F7FE3-8342-4FAF-54DC-15FB1FD5DBD7}" dt="2023-05-11T13:55:36.703" v="11" actId="20577"/>
          <ac:spMkLst>
            <pc:docMk/>
            <pc:sldMk cId="1607824287" sldId="292"/>
            <ac:spMk id="2" creationId="{5B95127C-30C9-3720-84A4-02ADA70C4573}"/>
          </ac:spMkLst>
        </pc:spChg>
      </pc:sldChg>
    </pc:docChg>
  </pc:docChgLst>
  <pc:docChgLst>
    <pc:chgData name="Amber Borreli" userId="S::amberb@viapa.org::dbcd5fb5-f393-4105-820b-bbbe3261c7dd" providerId="AD" clId="Web-{52EF5AB2-4519-D25A-F8BF-861B6E3318F9}"/>
    <pc:docChg chg="addSld delSld modSld sldOrd">
      <pc:chgData name="Amber Borreli" userId="S::amberb@viapa.org::dbcd5fb5-f393-4105-820b-bbbe3261c7dd" providerId="AD" clId="Web-{52EF5AB2-4519-D25A-F8BF-861B6E3318F9}" dt="2023-05-22T15:25:52.056" v="436"/>
      <pc:docMkLst>
        <pc:docMk/>
      </pc:docMkLst>
      <pc:sldChg chg="modSp">
        <pc:chgData name="Amber Borreli" userId="S::amberb@viapa.org::dbcd5fb5-f393-4105-820b-bbbe3261c7dd" providerId="AD" clId="Web-{52EF5AB2-4519-D25A-F8BF-861B6E3318F9}" dt="2023-05-22T14:34:01.067" v="15" actId="20577"/>
        <pc:sldMkLst>
          <pc:docMk/>
          <pc:sldMk cId="3308171051" sldId="268"/>
        </pc:sldMkLst>
        <pc:spChg chg="mod">
          <ac:chgData name="Amber Borreli" userId="S::amberb@viapa.org::dbcd5fb5-f393-4105-820b-bbbe3261c7dd" providerId="AD" clId="Web-{52EF5AB2-4519-D25A-F8BF-861B6E3318F9}" dt="2023-05-22T14:34:01.067" v="15" actId="20577"/>
          <ac:spMkLst>
            <pc:docMk/>
            <pc:sldMk cId="3308171051" sldId="268"/>
            <ac:spMk id="3" creationId="{9F82EBC7-F28D-4F29-AAC1-BEB069C5A2C5}"/>
          </ac:spMkLst>
        </pc:spChg>
      </pc:sldChg>
      <pc:sldChg chg="ord">
        <pc:chgData name="Amber Borreli" userId="S::amberb@viapa.org::dbcd5fb5-f393-4105-820b-bbbe3261c7dd" providerId="AD" clId="Web-{52EF5AB2-4519-D25A-F8BF-861B6E3318F9}" dt="2023-05-22T15:05:46.899" v="90"/>
        <pc:sldMkLst>
          <pc:docMk/>
          <pc:sldMk cId="1035352329" sldId="270"/>
        </pc:sldMkLst>
      </pc:sldChg>
      <pc:sldChg chg="modCm">
        <pc:chgData name="Amber Borreli" userId="S::amberb@viapa.org::dbcd5fb5-f393-4105-820b-bbbe3261c7dd" providerId="AD" clId="Web-{52EF5AB2-4519-D25A-F8BF-861B6E3318F9}" dt="2023-05-22T14:13:33.831" v="7"/>
        <pc:sldMkLst>
          <pc:docMk/>
          <pc:sldMk cId="3999177385" sldId="401"/>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52EF5AB2-4519-D25A-F8BF-861B6E3318F9}" dt="2023-05-22T14:13:13.471" v="4"/>
              <pc2:cmMkLst xmlns:pc2="http://schemas.microsoft.com/office/powerpoint/2019/9/main/command">
                <pc:docMk/>
                <pc:sldMk cId="3999177385" sldId="401"/>
                <pc2:cmMk id="{121CA257-3E9B-4E90-B406-D43E7C0316C2}"/>
              </pc2:cmMkLst>
              <pc226:cmRplyChg chg="add">
                <pc226:chgData name="Amber Borreli" userId="S::amberb@viapa.org::dbcd5fb5-f393-4105-820b-bbbe3261c7dd" providerId="AD" clId="Web-{52EF5AB2-4519-D25A-F8BF-861B6E3318F9}" dt="2023-05-22T14:13:13.471" v="4"/>
                <pc2:cmRplyMkLst xmlns:pc2="http://schemas.microsoft.com/office/powerpoint/2019/9/main/command">
                  <pc:docMk/>
                  <pc:sldMk cId="3999177385" sldId="401"/>
                  <pc2:cmMk id="{121CA257-3E9B-4E90-B406-D43E7C0316C2}"/>
                  <pc2:cmRplyMk id="{011A83AC-0EE1-47BE-A92C-45685ACE021C}"/>
                </pc2:cmRplyMkLst>
              </pc226:cmRplyChg>
            </pc226:cmChg>
            <pc226:cmChg xmlns:pc226="http://schemas.microsoft.com/office/powerpoint/2022/06/main/command" chg="mod">
              <pc226:chgData name="Amber Borreli" userId="S::amberb@viapa.org::dbcd5fb5-f393-4105-820b-bbbe3261c7dd" providerId="AD" clId="Web-{52EF5AB2-4519-D25A-F8BF-861B6E3318F9}" dt="2023-05-22T14:13:33.831" v="7"/>
              <pc2:cmMkLst xmlns:pc2="http://schemas.microsoft.com/office/powerpoint/2019/9/main/command">
                <pc:docMk/>
                <pc:sldMk cId="3999177385" sldId="401"/>
                <pc2:cmMk id="{68208694-2E5F-4E9C-AC1F-3EB088F09AFE}"/>
              </pc2:cmMkLst>
              <pc226:cmRplyChg chg="add del">
                <pc226:chgData name="Amber Borreli" userId="S::amberb@viapa.org::dbcd5fb5-f393-4105-820b-bbbe3261c7dd" providerId="AD" clId="Web-{52EF5AB2-4519-D25A-F8BF-861B6E3318F9}" dt="2023-05-22T14:13:30.362" v="6"/>
                <pc2:cmRplyMkLst xmlns:pc2="http://schemas.microsoft.com/office/powerpoint/2019/9/main/command">
                  <pc:docMk/>
                  <pc:sldMk cId="3999177385" sldId="401"/>
                  <pc2:cmMk id="{68208694-2E5F-4E9C-AC1F-3EB088F09AFE}"/>
                  <pc2:cmRplyMk id="{B2F17A78-61F4-4FD6-AF1C-79C157D97777}"/>
                </pc2:cmRplyMkLst>
              </pc226:cmRplyChg>
            </pc226:cmChg>
          </p:ext>
        </pc:extLst>
      </pc:sldChg>
      <pc:sldChg chg="modCm">
        <pc:chgData name="Amber Borreli" userId="S::amberb@viapa.org::dbcd5fb5-f393-4105-820b-bbbe3261c7dd" providerId="AD" clId="Web-{52EF5AB2-4519-D25A-F8BF-861B6E3318F9}" dt="2023-05-22T14:11:33.405" v="0"/>
        <pc:sldMkLst>
          <pc:docMk/>
          <pc:sldMk cId="1934159108" sldId="460"/>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52EF5AB2-4519-D25A-F8BF-861B6E3318F9}" dt="2023-05-22T14:11:33.405" v="0"/>
              <pc2:cmMkLst xmlns:pc2="http://schemas.microsoft.com/office/powerpoint/2019/9/main/command">
                <pc:docMk/>
                <pc:sldMk cId="1934159108" sldId="460"/>
                <pc2:cmMk id="{8CD1E621-CFAB-4ED0-BE64-4D5E50EEF359}"/>
              </pc2:cmMkLst>
              <pc226:cmRplyChg chg="add">
                <pc226:chgData name="Amber Borreli" userId="S::amberb@viapa.org::dbcd5fb5-f393-4105-820b-bbbe3261c7dd" providerId="AD" clId="Web-{52EF5AB2-4519-D25A-F8BF-861B6E3318F9}" dt="2023-05-22T14:11:33.405" v="0"/>
                <pc2:cmRplyMkLst xmlns:pc2="http://schemas.microsoft.com/office/powerpoint/2019/9/main/command">
                  <pc:docMk/>
                  <pc:sldMk cId="1934159108" sldId="460"/>
                  <pc2:cmMk id="{8CD1E621-CFAB-4ED0-BE64-4D5E50EEF359}"/>
                  <pc2:cmRplyMk id="{195F4DA5-327E-4803-B552-B3EB409C6E20}"/>
                </pc2:cmRplyMkLst>
              </pc226:cmRplyChg>
            </pc226:cmChg>
          </p:ext>
        </pc:extLst>
      </pc:sldChg>
      <pc:sldChg chg="modSp addCm modCm">
        <pc:chgData name="Amber Borreli" userId="S::amberb@viapa.org::dbcd5fb5-f393-4105-820b-bbbe3261c7dd" providerId="AD" clId="Web-{52EF5AB2-4519-D25A-F8BF-861B6E3318F9}" dt="2023-05-22T14:52:22.909" v="77"/>
        <pc:sldMkLst>
          <pc:docMk/>
          <pc:sldMk cId="1286037241" sldId="462"/>
        </pc:sldMkLst>
        <pc:spChg chg="mod">
          <ac:chgData name="Amber Borreli" userId="S::amberb@viapa.org::dbcd5fb5-f393-4105-820b-bbbe3261c7dd" providerId="AD" clId="Web-{52EF5AB2-4519-D25A-F8BF-861B6E3318F9}" dt="2023-05-22T14:45:21.335" v="37" actId="20577"/>
          <ac:spMkLst>
            <pc:docMk/>
            <pc:sldMk cId="1286037241" sldId="462"/>
            <ac:spMk id="3" creationId="{605225DA-6B08-DCB6-1600-08BA9BBE9A45}"/>
          </ac:spMkLst>
        </pc:spChg>
        <pc:extLst>
          <p:ext xmlns:p="http://schemas.openxmlformats.org/presentationml/2006/main" uri="{D6D511B9-2390-475A-947B-AFAB55BFBCF1}">
            <pc226:cmChg xmlns:pc226="http://schemas.microsoft.com/office/powerpoint/2022/06/main/command" chg="add">
              <pc226:chgData name="Amber Borreli" userId="S::amberb@viapa.org::dbcd5fb5-f393-4105-820b-bbbe3261c7dd" providerId="AD" clId="Web-{52EF5AB2-4519-D25A-F8BF-861B6E3318F9}" dt="2023-05-22T14:52:22.909" v="77"/>
              <pc2:cmMkLst xmlns:pc2="http://schemas.microsoft.com/office/powerpoint/2019/9/main/command">
                <pc:docMk/>
                <pc:sldMk cId="1286037241" sldId="462"/>
                <pc2:cmMk id="{985F2C12-768C-4815-8475-BCC267FA0825}"/>
              </pc2:cmMkLst>
              <pc226:cmRplyChg chg="add">
                <pc226:chgData name="Amber Borreli" userId="S::amberb@viapa.org::dbcd5fb5-f393-4105-820b-bbbe3261c7dd" providerId="AD" clId="Web-{52EF5AB2-4519-D25A-F8BF-861B6E3318F9}" dt="2023-05-22T14:52:22.909" v="77"/>
                <pc2:cmRplyMkLst xmlns:pc2="http://schemas.microsoft.com/office/powerpoint/2019/9/main/command">
                  <pc:docMk/>
                  <pc:sldMk cId="1286037241" sldId="462"/>
                  <pc2:cmMk id="{985F2C12-768C-4815-8475-BCC267FA0825}"/>
                  <pc2:cmRplyMk id="{340617B8-E2C8-48D1-8952-55F0D044A1A7}"/>
                </pc2:cmRplyMkLst>
              </pc226:cmRplyChg>
            </pc226:cmChg>
            <pc226:cmChg xmlns:pc226="http://schemas.microsoft.com/office/powerpoint/2022/06/main/command" chg="add">
              <pc226:chgData name="Amber Borreli" userId="S::amberb@viapa.org::dbcd5fb5-f393-4105-820b-bbbe3261c7dd" providerId="AD" clId="Web-{52EF5AB2-4519-D25A-F8BF-861B6E3318F9}" dt="2023-05-22T14:45:52.164" v="38"/>
              <pc2:cmMkLst xmlns:pc2="http://schemas.microsoft.com/office/powerpoint/2019/9/main/command">
                <pc:docMk/>
                <pc:sldMk cId="1286037241" sldId="462"/>
                <pc2:cmMk id="{17D4B697-F702-4FAA-9734-35EBC43159BC}"/>
              </pc2:cmMkLst>
            </pc226:cmChg>
          </p:ext>
        </pc:extLst>
      </pc:sldChg>
      <pc:sldChg chg="modCm">
        <pc:chgData name="Amber Borreli" userId="S::amberb@viapa.org::dbcd5fb5-f393-4105-820b-bbbe3261c7dd" providerId="AD" clId="Web-{52EF5AB2-4519-D25A-F8BF-861B6E3318F9}" dt="2023-05-22T14:12:43.064" v="3"/>
        <pc:sldMkLst>
          <pc:docMk/>
          <pc:sldMk cId="3196536358" sldId="472"/>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52EF5AB2-4519-D25A-F8BF-861B6E3318F9}" dt="2023-05-22T14:12:43.064" v="3"/>
              <pc2:cmMkLst xmlns:pc2="http://schemas.microsoft.com/office/powerpoint/2019/9/main/command">
                <pc:docMk/>
                <pc:sldMk cId="3196536358" sldId="472"/>
                <pc2:cmMk id="{8D5A7F97-21A7-4662-A7DE-896E6A948CC9}"/>
              </pc2:cmMkLst>
              <pc226:cmRplyChg chg="add">
                <pc226:chgData name="Amber Borreli" userId="S::amberb@viapa.org::dbcd5fb5-f393-4105-820b-bbbe3261c7dd" providerId="AD" clId="Web-{52EF5AB2-4519-D25A-F8BF-861B6E3318F9}" dt="2023-05-22T14:12:43.064" v="3"/>
                <pc2:cmRplyMkLst xmlns:pc2="http://schemas.microsoft.com/office/powerpoint/2019/9/main/command">
                  <pc:docMk/>
                  <pc:sldMk cId="3196536358" sldId="472"/>
                  <pc2:cmMk id="{8D5A7F97-21A7-4662-A7DE-896E6A948CC9}"/>
                  <pc2:cmRplyMk id="{E91BB9AD-C896-4376-82FF-73B34F8CFCCC}"/>
                </pc2:cmRplyMkLst>
              </pc226:cmRplyChg>
            </pc226:cmChg>
          </p:ext>
        </pc:extLst>
      </pc:sldChg>
      <pc:sldChg chg="ord">
        <pc:chgData name="Amber Borreli" userId="S::amberb@viapa.org::dbcd5fb5-f393-4105-820b-bbbe3261c7dd" providerId="AD" clId="Web-{52EF5AB2-4519-D25A-F8BF-861B6E3318F9}" dt="2023-05-22T15:17:03.605" v="94"/>
        <pc:sldMkLst>
          <pc:docMk/>
          <pc:sldMk cId="3434581966" sldId="473"/>
        </pc:sldMkLst>
      </pc:sldChg>
      <pc:sldChg chg="modCm">
        <pc:chgData name="Amber Borreli" userId="S::amberb@viapa.org::dbcd5fb5-f393-4105-820b-bbbe3261c7dd" providerId="AD" clId="Web-{52EF5AB2-4519-D25A-F8BF-861B6E3318F9}" dt="2023-05-22T14:12:10.625" v="2"/>
        <pc:sldMkLst>
          <pc:docMk/>
          <pc:sldMk cId="1634654811" sldId="478"/>
        </pc:sldMkLst>
        <pc:extLst>
          <p:ext xmlns:p="http://schemas.openxmlformats.org/presentationml/2006/main" uri="{D6D511B9-2390-475A-947B-AFAB55BFBCF1}">
            <pc226:cmChg xmlns:pc226="http://schemas.microsoft.com/office/powerpoint/2022/06/main/command" chg="mod">
              <pc226:chgData name="Amber Borreli" userId="S::amberb@viapa.org::dbcd5fb5-f393-4105-820b-bbbe3261c7dd" providerId="AD" clId="Web-{52EF5AB2-4519-D25A-F8BF-861B6E3318F9}" dt="2023-05-22T14:12:10.625" v="2"/>
              <pc2:cmMkLst xmlns:pc2="http://schemas.microsoft.com/office/powerpoint/2019/9/main/command">
                <pc:docMk/>
                <pc:sldMk cId="1634654811" sldId="478"/>
                <pc2:cmMk id="{6A67960C-2678-4D80-A41A-B0F663C0DFD2}"/>
              </pc2:cmMkLst>
              <pc226:cmRplyChg chg="add">
                <pc226:chgData name="Amber Borreli" userId="S::amberb@viapa.org::dbcd5fb5-f393-4105-820b-bbbe3261c7dd" providerId="AD" clId="Web-{52EF5AB2-4519-D25A-F8BF-861B6E3318F9}" dt="2023-05-22T14:12:06.266" v="1"/>
                <pc2:cmRplyMkLst xmlns:pc2="http://schemas.microsoft.com/office/powerpoint/2019/9/main/command">
                  <pc:docMk/>
                  <pc:sldMk cId="1634654811" sldId="478"/>
                  <pc2:cmMk id="{6A67960C-2678-4D80-A41A-B0F663C0DFD2}"/>
                  <pc2:cmRplyMk id="{38F8B041-B045-4F3F-AAF1-DF50AE854491}"/>
                </pc2:cmRplyMkLst>
              </pc226:cmRplyChg>
            </pc226:cmChg>
          </p:ext>
        </pc:extLst>
      </pc:sldChg>
      <pc:sldChg chg="addCm">
        <pc:chgData name="Amber Borreli" userId="S::amberb@viapa.org::dbcd5fb5-f393-4105-820b-bbbe3261c7dd" providerId="AD" clId="Web-{52EF5AB2-4519-D25A-F8BF-861B6E3318F9}" dt="2023-05-22T14:39:01.153" v="16"/>
        <pc:sldMkLst>
          <pc:docMk/>
          <pc:sldMk cId="1836820264" sldId="479"/>
        </pc:sldMkLst>
        <pc:extLst>
          <p:ext xmlns:p="http://schemas.openxmlformats.org/presentationml/2006/main" uri="{D6D511B9-2390-475A-947B-AFAB55BFBCF1}">
            <pc226:cmChg xmlns:pc226="http://schemas.microsoft.com/office/powerpoint/2022/06/main/command" chg="add">
              <pc226:chgData name="Amber Borreli" userId="S::amberb@viapa.org::dbcd5fb5-f393-4105-820b-bbbe3261c7dd" providerId="AD" clId="Web-{52EF5AB2-4519-D25A-F8BF-861B6E3318F9}" dt="2023-05-22T14:39:01.153" v="16"/>
              <pc2:cmMkLst xmlns:pc2="http://schemas.microsoft.com/office/powerpoint/2019/9/main/command">
                <pc:docMk/>
                <pc:sldMk cId="1836820264" sldId="479"/>
                <pc2:cmMk id="{B7EC686D-4F4A-4BBB-8CF4-AF25B65E75AA}"/>
              </pc2:cmMkLst>
            </pc226:cmChg>
          </p:ext>
        </pc:extLst>
      </pc:sldChg>
      <pc:sldChg chg="modSp ord">
        <pc:chgData name="Amber Borreli" userId="S::amberb@viapa.org::dbcd5fb5-f393-4105-820b-bbbe3261c7dd" providerId="AD" clId="Web-{52EF5AB2-4519-D25A-F8BF-861B6E3318F9}" dt="2023-05-22T14:49:25.748" v="74"/>
        <pc:sldMkLst>
          <pc:docMk/>
          <pc:sldMk cId="4135914282" sldId="555"/>
        </pc:sldMkLst>
        <pc:spChg chg="mod">
          <ac:chgData name="Amber Borreli" userId="S::amberb@viapa.org::dbcd5fb5-f393-4105-820b-bbbe3261c7dd" providerId="AD" clId="Web-{52EF5AB2-4519-D25A-F8BF-861B6E3318F9}" dt="2023-05-22T14:49:19.623" v="72" actId="20577"/>
          <ac:spMkLst>
            <pc:docMk/>
            <pc:sldMk cId="4135914282" sldId="555"/>
            <ac:spMk id="3" creationId="{A01BC878-B7A7-8F44-2367-E35FF2C4E565}"/>
          </ac:spMkLst>
        </pc:spChg>
      </pc:sldChg>
      <pc:sldChg chg="modSp">
        <pc:chgData name="Amber Borreli" userId="S::amberb@viapa.org::dbcd5fb5-f393-4105-820b-bbbe3261c7dd" providerId="AD" clId="Web-{52EF5AB2-4519-D25A-F8BF-861B6E3318F9}" dt="2023-05-22T14:52:42.784" v="88" actId="20577"/>
        <pc:sldMkLst>
          <pc:docMk/>
          <pc:sldMk cId="891874599" sldId="565"/>
        </pc:sldMkLst>
        <pc:spChg chg="mod">
          <ac:chgData name="Amber Borreli" userId="S::amberb@viapa.org::dbcd5fb5-f393-4105-820b-bbbe3261c7dd" providerId="AD" clId="Web-{52EF5AB2-4519-D25A-F8BF-861B6E3318F9}" dt="2023-05-22T14:52:42.784" v="88" actId="20577"/>
          <ac:spMkLst>
            <pc:docMk/>
            <pc:sldMk cId="891874599" sldId="565"/>
            <ac:spMk id="3" creationId="{F494B803-E054-D7C1-0E4D-99B8998B9161}"/>
          </ac:spMkLst>
        </pc:spChg>
      </pc:sldChg>
      <pc:sldChg chg="addCm">
        <pc:chgData name="Amber Borreli" userId="S::amberb@viapa.org::dbcd5fb5-f393-4105-820b-bbbe3261c7dd" providerId="AD" clId="Web-{52EF5AB2-4519-D25A-F8BF-861B6E3318F9}" dt="2023-05-22T15:19:50.172" v="95"/>
        <pc:sldMkLst>
          <pc:docMk/>
          <pc:sldMk cId="927180806" sldId="570"/>
        </pc:sldMkLst>
        <pc:extLst>
          <p:ext xmlns:p="http://schemas.openxmlformats.org/presentationml/2006/main" uri="{D6D511B9-2390-475A-947B-AFAB55BFBCF1}">
            <pc226:cmChg xmlns:pc226="http://schemas.microsoft.com/office/powerpoint/2022/06/main/command" chg="add">
              <pc226:chgData name="Amber Borreli" userId="S::amberb@viapa.org::dbcd5fb5-f393-4105-820b-bbbe3261c7dd" providerId="AD" clId="Web-{52EF5AB2-4519-D25A-F8BF-861B6E3318F9}" dt="2023-05-22T15:19:50.172" v="95"/>
              <pc2:cmMkLst xmlns:pc2="http://schemas.microsoft.com/office/powerpoint/2019/9/main/command">
                <pc:docMk/>
                <pc:sldMk cId="927180806" sldId="570"/>
                <pc2:cmMk id="{430A6A44-2343-49F0-A4D5-CFE54CDDD6C6}"/>
              </pc2:cmMkLst>
            </pc226:cmChg>
          </p:ext>
        </pc:extLst>
      </pc:sldChg>
      <pc:sldChg chg="ord">
        <pc:chgData name="Amber Borreli" userId="S::amberb@viapa.org::dbcd5fb5-f393-4105-820b-bbbe3261c7dd" providerId="AD" clId="Web-{52EF5AB2-4519-D25A-F8BF-861B6E3318F9}" dt="2023-05-22T14:50:34.375" v="76"/>
        <pc:sldMkLst>
          <pc:docMk/>
          <pc:sldMk cId="3626492717" sldId="571"/>
        </pc:sldMkLst>
      </pc:sldChg>
      <pc:sldChg chg="ord addCm">
        <pc:chgData name="Amber Borreli" userId="S::amberb@viapa.org::dbcd5fb5-f393-4105-820b-bbbe3261c7dd" providerId="AD" clId="Web-{52EF5AB2-4519-D25A-F8BF-861B6E3318F9}" dt="2023-05-22T15:16:09.822" v="91"/>
        <pc:sldMkLst>
          <pc:docMk/>
          <pc:sldMk cId="2320065758" sldId="572"/>
        </pc:sldMkLst>
        <pc:extLst>
          <p:ext xmlns:p="http://schemas.openxmlformats.org/presentationml/2006/main" uri="{D6D511B9-2390-475A-947B-AFAB55BFBCF1}">
            <pc226:cmChg xmlns:pc226="http://schemas.microsoft.com/office/powerpoint/2022/06/main/command" chg="add">
              <pc226:chgData name="Amber Borreli" userId="S::amberb@viapa.org::dbcd5fb5-f393-4105-820b-bbbe3261c7dd" providerId="AD" clId="Web-{52EF5AB2-4519-D25A-F8BF-861B6E3318F9}" dt="2023-05-22T15:16:09.822" v="91"/>
              <pc2:cmMkLst xmlns:pc2="http://schemas.microsoft.com/office/powerpoint/2019/9/main/command">
                <pc:docMk/>
                <pc:sldMk cId="2320065758" sldId="572"/>
                <pc2:cmMk id="{85D5B113-A263-4537-866E-8B39813EC711}"/>
              </pc2:cmMkLst>
            </pc226:cmChg>
          </p:ext>
        </pc:extLst>
      </pc:sldChg>
      <pc:sldChg chg="modSp addCm">
        <pc:chgData name="Amber Borreli" userId="S::amberb@viapa.org::dbcd5fb5-f393-4105-820b-bbbe3261c7dd" providerId="AD" clId="Web-{52EF5AB2-4519-D25A-F8BF-861B6E3318F9}" dt="2023-05-22T15:25:52.056" v="436"/>
        <pc:sldMkLst>
          <pc:docMk/>
          <pc:sldMk cId="1297699879" sldId="573"/>
        </pc:sldMkLst>
        <pc:spChg chg="mod">
          <ac:chgData name="Amber Borreli" userId="S::amberb@viapa.org::dbcd5fb5-f393-4105-820b-bbbe3261c7dd" providerId="AD" clId="Web-{52EF5AB2-4519-D25A-F8BF-861B6E3318F9}" dt="2023-05-22T15:25:28.697" v="435" actId="20577"/>
          <ac:spMkLst>
            <pc:docMk/>
            <pc:sldMk cId="1297699879" sldId="573"/>
            <ac:spMk id="3" creationId="{DECE02D4-61B6-958A-9741-12DDBA28F628}"/>
          </ac:spMkLst>
        </pc:spChg>
        <pc:extLst>
          <p:ext xmlns:p="http://schemas.openxmlformats.org/presentationml/2006/main" uri="{D6D511B9-2390-475A-947B-AFAB55BFBCF1}">
            <pc226:cmChg xmlns:pc226="http://schemas.microsoft.com/office/powerpoint/2022/06/main/command" chg="add">
              <pc226:chgData name="Amber Borreli" userId="S::amberb@viapa.org::dbcd5fb5-f393-4105-820b-bbbe3261c7dd" providerId="AD" clId="Web-{52EF5AB2-4519-D25A-F8BF-861B6E3318F9}" dt="2023-05-22T15:25:52.056" v="436"/>
              <pc2:cmMkLst xmlns:pc2="http://schemas.microsoft.com/office/powerpoint/2019/9/main/command">
                <pc:docMk/>
                <pc:sldMk cId="1297699879" sldId="573"/>
                <pc2:cmMk id="{8887EC23-D6D6-4DBC-86AC-80C2B74D8828}"/>
              </pc2:cmMkLst>
            </pc226:cmChg>
          </p:ext>
        </pc:extLst>
      </pc:sldChg>
      <pc:sldChg chg="new del">
        <pc:chgData name="Amber Borreli" userId="S::amberb@viapa.org::dbcd5fb5-f393-4105-820b-bbbe3261c7dd" providerId="AD" clId="Web-{52EF5AB2-4519-D25A-F8BF-861B6E3318F9}" dt="2023-05-22T14:21:04.562" v="9"/>
        <pc:sldMkLst>
          <pc:docMk/>
          <pc:sldMk cId="3103071585" sldId="574"/>
        </pc:sldMkLst>
      </pc:sldChg>
    </pc:docChg>
  </pc:docChgLst>
  <pc:docChgLst>
    <pc:chgData name="Pamela Zotynia" userId="748f0389e04eecbe" providerId="LiveId" clId="{1F21B282-EC74-4C7C-B8C8-37F3C733CDFC}"/>
    <pc:docChg chg="modSld">
      <pc:chgData name="Pamela Zotynia" userId="748f0389e04eecbe" providerId="LiveId" clId="{1F21B282-EC74-4C7C-B8C8-37F3C733CDFC}" dt="2023-07-27T16:25:49.590" v="27" actId="20577"/>
      <pc:docMkLst>
        <pc:docMk/>
      </pc:docMkLst>
      <pc:sldChg chg="modNotesTx">
        <pc:chgData name="Pamela Zotynia" userId="748f0389e04eecbe" providerId="LiveId" clId="{1F21B282-EC74-4C7C-B8C8-37F3C733CDFC}" dt="2023-07-27T16:20:59.271" v="2" actId="20577"/>
        <pc:sldMkLst>
          <pc:docMk/>
          <pc:sldMk cId="558494722" sldId="257"/>
        </pc:sldMkLst>
      </pc:sldChg>
      <pc:sldChg chg="modNotesTx">
        <pc:chgData name="Pamela Zotynia" userId="748f0389e04eecbe" providerId="LiveId" clId="{1F21B282-EC74-4C7C-B8C8-37F3C733CDFC}" dt="2023-07-27T16:22:15.210" v="13" actId="20577"/>
        <pc:sldMkLst>
          <pc:docMk/>
          <pc:sldMk cId="3796744007" sldId="263"/>
        </pc:sldMkLst>
      </pc:sldChg>
      <pc:sldChg chg="modNotesTx">
        <pc:chgData name="Pamela Zotynia" userId="748f0389e04eecbe" providerId="LiveId" clId="{1F21B282-EC74-4C7C-B8C8-37F3C733CDFC}" dt="2023-07-27T16:21:09.316" v="3" actId="20577"/>
        <pc:sldMkLst>
          <pc:docMk/>
          <pc:sldMk cId="3308171051" sldId="268"/>
        </pc:sldMkLst>
      </pc:sldChg>
      <pc:sldChg chg="modNotesTx">
        <pc:chgData name="Pamela Zotynia" userId="748f0389e04eecbe" providerId="LiveId" clId="{1F21B282-EC74-4C7C-B8C8-37F3C733CDFC}" dt="2023-07-27T16:25:02.728" v="20" actId="20577"/>
        <pc:sldMkLst>
          <pc:docMk/>
          <pc:sldMk cId="1035352329" sldId="270"/>
        </pc:sldMkLst>
      </pc:sldChg>
      <pc:sldChg chg="modNotesTx">
        <pc:chgData name="Pamela Zotynia" userId="748f0389e04eecbe" providerId="LiveId" clId="{1F21B282-EC74-4C7C-B8C8-37F3C733CDFC}" dt="2023-07-27T16:25:49.590" v="27" actId="20577"/>
        <pc:sldMkLst>
          <pc:docMk/>
          <pc:sldMk cId="3999177385" sldId="401"/>
        </pc:sldMkLst>
      </pc:sldChg>
      <pc:sldChg chg="delCm modNotesTx">
        <pc:chgData name="Pamela Zotynia" userId="748f0389e04eecbe" providerId="LiveId" clId="{1F21B282-EC74-4C7C-B8C8-37F3C733CDFC}" dt="2023-07-27T16:20:52.757" v="1" actId="20577"/>
        <pc:sldMkLst>
          <pc:docMk/>
          <pc:sldMk cId="1934159108" sldId="460"/>
        </pc:sldMkLst>
        <pc:extLst>
          <p:ext xmlns:p="http://schemas.openxmlformats.org/presentationml/2006/main" uri="{D6D511B9-2390-475A-947B-AFAB55BFBCF1}">
            <pc226:cmChg xmlns:pc226="http://schemas.microsoft.com/office/powerpoint/2022/06/main/command" chg="del">
              <pc226:chgData name="Pamela Zotynia" userId="748f0389e04eecbe" providerId="LiveId" clId="{1F21B282-EC74-4C7C-B8C8-37F3C733CDFC}" dt="2023-07-27T16:20:44.028" v="0"/>
              <pc2:cmMkLst xmlns:pc2="http://schemas.microsoft.com/office/powerpoint/2019/9/main/command">
                <pc:docMk/>
                <pc:sldMk cId="1934159108" sldId="460"/>
                <pc2:cmMk id="{8CD1E621-CFAB-4ED0-BE64-4D5E50EEF359}"/>
              </pc2:cmMkLst>
            </pc226:cmChg>
          </p:ext>
        </pc:extLst>
      </pc:sldChg>
      <pc:sldChg chg="delCm modNotesTx">
        <pc:chgData name="Pamela Zotynia" userId="748f0389e04eecbe" providerId="LiveId" clId="{1F21B282-EC74-4C7C-B8C8-37F3C733CDFC}" dt="2023-07-27T16:21:53.541" v="10" actId="20577"/>
        <pc:sldMkLst>
          <pc:docMk/>
          <pc:sldMk cId="1286037241" sldId="462"/>
        </pc:sldMkLst>
        <pc:extLst>
          <p:ext xmlns:p="http://schemas.openxmlformats.org/presentationml/2006/main" uri="{D6D511B9-2390-475A-947B-AFAB55BFBCF1}">
            <pc226:cmChg xmlns:pc226="http://schemas.microsoft.com/office/powerpoint/2022/06/main/command" chg="del">
              <pc226:chgData name="Pamela Zotynia" userId="748f0389e04eecbe" providerId="LiveId" clId="{1F21B282-EC74-4C7C-B8C8-37F3C733CDFC}" dt="2023-07-27T16:21:45.399" v="9"/>
              <pc2:cmMkLst xmlns:pc2="http://schemas.microsoft.com/office/powerpoint/2019/9/main/command">
                <pc:docMk/>
                <pc:sldMk cId="1286037241" sldId="462"/>
                <pc2:cmMk id="{985F2C12-768C-4815-8475-BCC267FA0825}"/>
              </pc2:cmMkLst>
            </pc226:cmChg>
            <pc226:cmChg xmlns:pc226="http://schemas.microsoft.com/office/powerpoint/2022/06/main/command" chg="del">
              <pc226:chgData name="Pamela Zotynia" userId="748f0389e04eecbe" providerId="LiveId" clId="{1F21B282-EC74-4C7C-B8C8-37F3C733CDFC}" dt="2023-07-27T16:21:44.572" v="8"/>
              <pc2:cmMkLst xmlns:pc2="http://schemas.microsoft.com/office/powerpoint/2019/9/main/command">
                <pc:docMk/>
                <pc:sldMk cId="1286037241" sldId="462"/>
                <pc2:cmMk id="{17D4B697-F702-4FAA-9734-35EBC43159BC}"/>
              </pc2:cmMkLst>
            </pc226:cmChg>
          </p:ext>
        </pc:extLst>
      </pc:sldChg>
      <pc:sldChg chg="modNotesTx">
        <pc:chgData name="Pamela Zotynia" userId="748f0389e04eecbe" providerId="LiveId" clId="{1F21B282-EC74-4C7C-B8C8-37F3C733CDFC}" dt="2023-07-27T16:24:56.971" v="19" actId="20577"/>
        <pc:sldMkLst>
          <pc:docMk/>
          <pc:sldMk cId="1582005111" sldId="465"/>
        </pc:sldMkLst>
      </pc:sldChg>
      <pc:sldChg chg="modNotesTx">
        <pc:chgData name="Pamela Zotynia" userId="748f0389e04eecbe" providerId="LiveId" clId="{1F21B282-EC74-4C7C-B8C8-37F3C733CDFC}" dt="2023-07-27T16:21:30.036" v="6" actId="20577"/>
        <pc:sldMkLst>
          <pc:docMk/>
          <pc:sldMk cId="390399370" sldId="471"/>
        </pc:sldMkLst>
      </pc:sldChg>
      <pc:sldChg chg="modNotesTx">
        <pc:chgData name="Pamela Zotynia" userId="748f0389e04eecbe" providerId="LiveId" clId="{1F21B282-EC74-4C7C-B8C8-37F3C733CDFC}" dt="2023-07-27T16:24:13.216" v="14" actId="20577"/>
        <pc:sldMkLst>
          <pc:docMk/>
          <pc:sldMk cId="3196536358" sldId="472"/>
        </pc:sldMkLst>
      </pc:sldChg>
      <pc:sldChg chg="modNotesTx">
        <pc:chgData name="Pamela Zotynia" userId="748f0389e04eecbe" providerId="LiveId" clId="{1F21B282-EC74-4C7C-B8C8-37F3C733CDFC}" dt="2023-07-27T16:22:07.446" v="12" actId="20577"/>
        <pc:sldMkLst>
          <pc:docMk/>
          <pc:sldMk cId="3434581966" sldId="473"/>
        </pc:sldMkLst>
      </pc:sldChg>
      <pc:sldChg chg="modNotesTx">
        <pc:chgData name="Pamela Zotynia" userId="748f0389e04eecbe" providerId="LiveId" clId="{1F21B282-EC74-4C7C-B8C8-37F3C733CDFC}" dt="2023-07-27T16:25:38.461" v="25" actId="20577"/>
        <pc:sldMkLst>
          <pc:docMk/>
          <pc:sldMk cId="2161977146" sldId="476"/>
        </pc:sldMkLst>
      </pc:sldChg>
      <pc:sldChg chg="modNotesTx">
        <pc:chgData name="Pamela Zotynia" userId="748f0389e04eecbe" providerId="LiveId" clId="{1F21B282-EC74-4C7C-B8C8-37F3C733CDFC}" dt="2023-07-27T16:25:44.545" v="26" actId="20577"/>
        <pc:sldMkLst>
          <pc:docMk/>
          <pc:sldMk cId="50333496" sldId="477"/>
        </pc:sldMkLst>
      </pc:sldChg>
      <pc:sldChg chg="modNotesTx">
        <pc:chgData name="Pamela Zotynia" userId="748f0389e04eecbe" providerId="LiveId" clId="{1F21B282-EC74-4C7C-B8C8-37F3C733CDFC}" dt="2023-07-27T16:21:16.487" v="4" actId="20577"/>
        <pc:sldMkLst>
          <pc:docMk/>
          <pc:sldMk cId="1634654811" sldId="478"/>
        </pc:sldMkLst>
      </pc:sldChg>
      <pc:sldChg chg="modNotesTx">
        <pc:chgData name="Pamela Zotynia" userId="748f0389e04eecbe" providerId="LiveId" clId="{1F21B282-EC74-4C7C-B8C8-37F3C733CDFC}" dt="2023-07-27T16:21:22.806" v="5" actId="20577"/>
        <pc:sldMkLst>
          <pc:docMk/>
          <pc:sldMk cId="1836820264" sldId="479"/>
        </pc:sldMkLst>
      </pc:sldChg>
      <pc:sldChg chg="modNotesTx">
        <pc:chgData name="Pamela Zotynia" userId="748f0389e04eecbe" providerId="LiveId" clId="{1F21B282-EC74-4C7C-B8C8-37F3C733CDFC}" dt="2023-07-27T16:21:36.886" v="7" actId="20577"/>
        <pc:sldMkLst>
          <pc:docMk/>
          <pc:sldMk cId="3808886404" sldId="487"/>
        </pc:sldMkLst>
      </pc:sldChg>
      <pc:sldChg chg="modNotesTx">
        <pc:chgData name="Pamela Zotynia" userId="748f0389e04eecbe" providerId="LiveId" clId="{1F21B282-EC74-4C7C-B8C8-37F3C733CDFC}" dt="2023-07-27T16:24:38.694" v="18" actId="20577"/>
        <pc:sldMkLst>
          <pc:docMk/>
          <pc:sldMk cId="73741904" sldId="488"/>
        </pc:sldMkLst>
      </pc:sldChg>
      <pc:sldChg chg="modNotesTx">
        <pc:chgData name="Pamela Zotynia" userId="748f0389e04eecbe" providerId="LiveId" clId="{1F21B282-EC74-4C7C-B8C8-37F3C733CDFC}" dt="2023-07-27T16:24:27.346" v="16" actId="20577"/>
        <pc:sldMkLst>
          <pc:docMk/>
          <pc:sldMk cId="3992188746" sldId="490"/>
        </pc:sldMkLst>
      </pc:sldChg>
      <pc:sldChg chg="modNotesTx">
        <pc:chgData name="Pamela Zotynia" userId="748f0389e04eecbe" providerId="LiveId" clId="{1F21B282-EC74-4C7C-B8C8-37F3C733CDFC}" dt="2023-07-27T16:24:32.694" v="17" actId="20577"/>
        <pc:sldMkLst>
          <pc:docMk/>
          <pc:sldMk cId="1815690148" sldId="503"/>
        </pc:sldMkLst>
      </pc:sldChg>
      <pc:sldChg chg="modNotesTx">
        <pc:chgData name="Pamela Zotynia" userId="748f0389e04eecbe" providerId="LiveId" clId="{1F21B282-EC74-4C7C-B8C8-37F3C733CDFC}" dt="2023-07-27T16:25:13.388" v="21" actId="20577"/>
        <pc:sldMkLst>
          <pc:docMk/>
          <pc:sldMk cId="4135914282" sldId="555"/>
        </pc:sldMkLst>
      </pc:sldChg>
      <pc:sldChg chg="modNotesTx">
        <pc:chgData name="Pamela Zotynia" userId="748f0389e04eecbe" providerId="LiveId" clId="{1F21B282-EC74-4C7C-B8C8-37F3C733CDFC}" dt="2023-07-27T16:24:20.991" v="15" actId="20577"/>
        <pc:sldMkLst>
          <pc:docMk/>
          <pc:sldMk cId="477351675" sldId="564"/>
        </pc:sldMkLst>
      </pc:sldChg>
      <pc:sldChg chg="modNotesTx">
        <pc:chgData name="Pamela Zotynia" userId="748f0389e04eecbe" providerId="LiveId" clId="{1F21B282-EC74-4C7C-B8C8-37F3C733CDFC}" dt="2023-07-27T16:22:01.993" v="11" actId="20577"/>
        <pc:sldMkLst>
          <pc:docMk/>
          <pc:sldMk cId="891874599" sldId="565"/>
        </pc:sldMkLst>
      </pc:sldChg>
      <pc:sldChg chg="modNotesTx">
        <pc:chgData name="Pamela Zotynia" userId="748f0389e04eecbe" providerId="LiveId" clId="{1F21B282-EC74-4C7C-B8C8-37F3C733CDFC}" dt="2023-07-27T16:25:26.443" v="23" actId="20577"/>
        <pc:sldMkLst>
          <pc:docMk/>
          <pc:sldMk cId="927180806" sldId="570"/>
        </pc:sldMkLst>
      </pc:sldChg>
      <pc:sldChg chg="modNotesTx">
        <pc:chgData name="Pamela Zotynia" userId="748f0389e04eecbe" providerId="LiveId" clId="{1F21B282-EC74-4C7C-B8C8-37F3C733CDFC}" dt="2023-07-27T16:25:20.490" v="22" actId="20577"/>
        <pc:sldMkLst>
          <pc:docMk/>
          <pc:sldMk cId="3626492717" sldId="571"/>
        </pc:sldMkLst>
      </pc:sldChg>
    </pc:docChg>
  </pc:docChgLst>
  <pc:docChgLst>
    <pc:chgData name="Amber Borreli" userId="S::amberb@viapa.org::dbcd5fb5-f393-4105-820b-bbbe3261c7dd" providerId="AD" clId="Web-{96F66959-AB6E-A043-B2F0-4FAB8694C699}"/>
    <pc:docChg chg="modSld">
      <pc:chgData name="Amber Borreli" userId="S::amberb@viapa.org::dbcd5fb5-f393-4105-820b-bbbe3261c7dd" providerId="AD" clId="Web-{96F66959-AB6E-A043-B2F0-4FAB8694C699}" dt="2023-05-23T15:43:25.164" v="23" actId="20577"/>
      <pc:docMkLst>
        <pc:docMk/>
      </pc:docMkLst>
      <pc:sldChg chg="modSp modCm">
        <pc:chgData name="Amber Borreli" userId="S::amberb@viapa.org::dbcd5fb5-f393-4105-820b-bbbe3261c7dd" providerId="AD" clId="Web-{96F66959-AB6E-A043-B2F0-4FAB8694C699}" dt="2023-05-23T15:43:25.164" v="23" actId="20577"/>
        <pc:sldMkLst>
          <pc:docMk/>
          <pc:sldMk cId="1286037241" sldId="462"/>
        </pc:sldMkLst>
        <pc:spChg chg="mod">
          <ac:chgData name="Amber Borreli" userId="S::amberb@viapa.org::dbcd5fb5-f393-4105-820b-bbbe3261c7dd" providerId="AD" clId="Web-{96F66959-AB6E-A043-B2F0-4FAB8694C699}" dt="2023-05-23T15:43:25.164" v="23" actId="20577"/>
          <ac:spMkLst>
            <pc:docMk/>
            <pc:sldMk cId="1286037241" sldId="462"/>
            <ac:spMk id="3" creationId="{605225DA-6B08-DCB6-1600-08BA9BBE9A45}"/>
          </ac:spMkLst>
        </pc:spChg>
        <pc:extLst>
          <p:ext xmlns:p="http://schemas.openxmlformats.org/presentationml/2006/main" uri="{D6D511B9-2390-475A-947B-AFAB55BFBCF1}">
            <pc226:cmChg xmlns:pc226="http://schemas.microsoft.com/office/powerpoint/2022/06/main/command" chg="mod">
              <pc226:chgData name="Amber Borreli" userId="S::amberb@viapa.org::dbcd5fb5-f393-4105-820b-bbbe3261c7dd" providerId="AD" clId="Web-{96F66959-AB6E-A043-B2F0-4FAB8694C699}" dt="2023-05-23T15:43:25.164" v="23" actId="20577"/>
              <pc2:cmMkLst xmlns:pc2="http://schemas.microsoft.com/office/powerpoint/2019/9/main/command">
                <pc:docMk/>
                <pc:sldMk cId="1286037241" sldId="462"/>
                <pc2:cmMk id="{17D4B697-F702-4FAA-9734-35EBC43159BC}"/>
              </pc2:cmMkLst>
            </pc226:cmChg>
          </p:ext>
        </pc:extLst>
      </pc:sldChg>
    </pc:docChg>
  </pc:docChgLst>
  <pc:docChgLst>
    <pc:chgData name="Pamela Zotynia" userId="S::pamelaz@viapa.org::20f0c9d0-8e0f-4b2a-a76b-351e861b8247" providerId="AD" clId="Web-{C2D9911F-D5FF-1869-7586-ABF83DDBD819}"/>
    <pc:docChg chg="modSld">
      <pc:chgData name="Pamela Zotynia" userId="S::pamelaz@viapa.org::20f0c9d0-8e0f-4b2a-a76b-351e861b8247" providerId="AD" clId="Web-{C2D9911F-D5FF-1869-7586-ABF83DDBD819}" dt="2023-05-22T15:33:48.993" v="30"/>
      <pc:docMkLst>
        <pc:docMk/>
      </pc:docMkLst>
      <pc:sldChg chg="modCm">
        <pc:chgData name="Pamela Zotynia" userId="S::pamelaz@viapa.org::20f0c9d0-8e0f-4b2a-a76b-351e861b8247" providerId="AD" clId="Web-{C2D9911F-D5FF-1869-7586-ABF83DDBD819}" dt="2023-05-22T15:33:48.993" v="30"/>
        <pc:sldMkLst>
          <pc:docMk/>
          <pc:sldMk cId="3999177385" sldId="401"/>
        </pc:sldMkLst>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C2D9911F-D5FF-1869-7586-ABF83DDBD819}" dt="2023-05-22T15:33:48.993" v="30"/>
              <pc2:cmMkLst xmlns:pc2="http://schemas.microsoft.com/office/powerpoint/2019/9/main/command">
                <pc:docMk/>
                <pc:sldMk cId="3999177385" sldId="401"/>
                <pc2:cmMk id="{121CA257-3E9B-4E90-B406-D43E7C0316C2}"/>
              </pc2:cmMkLst>
              <pc226:cmRplyChg chg="add">
                <pc226:chgData name="Pamela Zotynia" userId="S::pamelaz@viapa.org::20f0c9d0-8e0f-4b2a-a76b-351e861b8247" providerId="AD" clId="Web-{C2D9911F-D5FF-1869-7586-ABF83DDBD819}" dt="2023-05-22T15:33:48.993" v="30"/>
                <pc2:cmRplyMkLst xmlns:pc2="http://schemas.microsoft.com/office/powerpoint/2019/9/main/command">
                  <pc:docMk/>
                  <pc:sldMk cId="3999177385" sldId="401"/>
                  <pc2:cmMk id="{121CA257-3E9B-4E90-B406-D43E7C0316C2}"/>
                  <pc2:cmRplyMk id="{8086C1F3-2E8C-4C8D-AF97-FFDB8342EC2C}"/>
                </pc2:cmRplyMkLst>
              </pc226:cmRplyChg>
            </pc226:cmChg>
          </p:ext>
        </pc:extLst>
      </pc:sldChg>
      <pc:sldChg chg="modSp modCm">
        <pc:chgData name="Pamela Zotynia" userId="S::pamelaz@viapa.org::20f0c9d0-8e0f-4b2a-a76b-351e861b8247" providerId="AD" clId="Web-{C2D9911F-D5FF-1869-7586-ABF83DDBD819}" dt="2023-05-22T15:16:46.790" v="23" actId="20577"/>
        <pc:sldMkLst>
          <pc:docMk/>
          <pc:sldMk cId="1934159108" sldId="460"/>
        </pc:sldMkLst>
        <pc:spChg chg="mod">
          <ac:chgData name="Pamela Zotynia" userId="S::pamelaz@viapa.org::20f0c9d0-8e0f-4b2a-a76b-351e861b8247" providerId="AD" clId="Web-{C2D9911F-D5FF-1869-7586-ABF83DDBD819}" dt="2023-05-22T15:16:46.790" v="23" actId="20577"/>
          <ac:spMkLst>
            <pc:docMk/>
            <pc:sldMk cId="1934159108" sldId="460"/>
            <ac:spMk id="2" creationId="{FAA4BB8F-7DA1-893F-206F-382A083775F4}"/>
          </ac:spMkLst>
        </pc:spChg>
        <pc:spChg chg="mod">
          <ac:chgData name="Pamela Zotynia" userId="S::pamelaz@viapa.org::20f0c9d0-8e0f-4b2a-a76b-351e861b8247" providerId="AD" clId="Web-{C2D9911F-D5FF-1869-7586-ABF83DDBD819}" dt="2023-05-22T15:15:48.708" v="17" actId="20577"/>
          <ac:spMkLst>
            <pc:docMk/>
            <pc:sldMk cId="1934159108" sldId="460"/>
            <ac:spMk id="3" creationId="{C6DE6B45-0386-FF96-A6AB-90E013144E53}"/>
          </ac:spMkLst>
        </pc:spChg>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C2D9911F-D5FF-1869-7586-ABF83DDBD819}" dt="2023-05-22T15:14:43.985" v="9"/>
              <pc2:cmMkLst xmlns:pc2="http://schemas.microsoft.com/office/powerpoint/2019/9/main/command">
                <pc:docMk/>
                <pc:sldMk cId="1934159108" sldId="460"/>
                <pc2:cmMk id="{8CD1E621-CFAB-4ED0-BE64-4D5E50EEF359}"/>
              </pc2:cmMkLst>
              <pc226:cmRplyChg chg="add">
                <pc226:chgData name="Pamela Zotynia" userId="S::pamelaz@viapa.org::20f0c9d0-8e0f-4b2a-a76b-351e861b8247" providerId="AD" clId="Web-{C2D9911F-D5FF-1869-7586-ABF83DDBD819}" dt="2023-05-22T15:14:43.985" v="9"/>
                <pc2:cmRplyMkLst xmlns:pc2="http://schemas.microsoft.com/office/powerpoint/2019/9/main/command">
                  <pc:docMk/>
                  <pc:sldMk cId="1934159108" sldId="460"/>
                  <pc2:cmMk id="{8CD1E621-CFAB-4ED0-BE64-4D5E50EEF359}"/>
                  <pc2:cmRplyMk id="{93DE85AF-7381-49AF-8BC1-3650F0122F1A}"/>
                </pc2:cmRplyMkLst>
              </pc226:cmRplyChg>
            </pc226:cmChg>
          </p:ext>
        </pc:extLst>
      </pc:sldChg>
      <pc:sldChg chg="modCm">
        <pc:chgData name="Pamela Zotynia" userId="S::pamelaz@viapa.org::20f0c9d0-8e0f-4b2a-a76b-351e861b8247" providerId="AD" clId="Web-{C2D9911F-D5FF-1869-7586-ABF83DDBD819}" dt="2023-05-22T15:29:28.352" v="26"/>
        <pc:sldMkLst>
          <pc:docMk/>
          <pc:sldMk cId="1286037241" sldId="462"/>
        </pc:sldMkLst>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C2D9911F-D5FF-1869-7586-ABF83DDBD819}" dt="2023-05-22T15:29:28.352" v="26"/>
              <pc2:cmMkLst xmlns:pc2="http://schemas.microsoft.com/office/powerpoint/2019/9/main/command">
                <pc:docMk/>
                <pc:sldMk cId="1286037241" sldId="462"/>
                <pc2:cmMk id="{985F2C12-768C-4815-8475-BCC267FA0825}"/>
              </pc2:cmMkLst>
              <pc226:cmRplyChg chg="add">
                <pc226:chgData name="Pamela Zotynia" userId="S::pamelaz@viapa.org::20f0c9d0-8e0f-4b2a-a76b-351e861b8247" providerId="AD" clId="Web-{C2D9911F-D5FF-1869-7586-ABF83DDBD819}" dt="2023-05-22T15:29:28.352" v="26"/>
                <pc2:cmRplyMkLst xmlns:pc2="http://schemas.microsoft.com/office/powerpoint/2019/9/main/command">
                  <pc:docMk/>
                  <pc:sldMk cId="1286037241" sldId="462"/>
                  <pc2:cmMk id="{985F2C12-768C-4815-8475-BCC267FA0825}"/>
                  <pc2:cmRplyMk id="{0100ECA4-5120-40FB-A757-8649B5981E61}"/>
                </pc2:cmRplyMkLst>
              </pc226:cmRplyChg>
            </pc226:cmChg>
            <pc226:cmChg xmlns:pc226="http://schemas.microsoft.com/office/powerpoint/2022/06/main/command" chg="">
              <pc226:chgData name="Pamela Zotynia" userId="S::pamelaz@viapa.org::20f0c9d0-8e0f-4b2a-a76b-351e861b8247" providerId="AD" clId="Web-{C2D9911F-D5FF-1869-7586-ABF83DDBD819}" dt="2023-05-22T15:29:22.539" v="25"/>
              <pc2:cmMkLst xmlns:pc2="http://schemas.microsoft.com/office/powerpoint/2019/9/main/command">
                <pc:docMk/>
                <pc:sldMk cId="1286037241" sldId="462"/>
                <pc2:cmMk id="{17D4B697-F702-4FAA-9734-35EBC43159BC}"/>
              </pc2:cmMkLst>
              <pc226:cmRplyChg chg="add">
                <pc226:chgData name="Pamela Zotynia" userId="S::pamelaz@viapa.org::20f0c9d0-8e0f-4b2a-a76b-351e861b8247" providerId="AD" clId="Web-{C2D9911F-D5FF-1869-7586-ABF83DDBD819}" dt="2023-05-22T15:29:22.539" v="25"/>
                <pc2:cmRplyMkLst xmlns:pc2="http://schemas.microsoft.com/office/powerpoint/2019/9/main/command">
                  <pc:docMk/>
                  <pc:sldMk cId="1286037241" sldId="462"/>
                  <pc2:cmMk id="{17D4B697-F702-4FAA-9734-35EBC43159BC}"/>
                  <pc2:cmRplyMk id="{D27DE847-19ED-4531-AA4C-35600C98C1B4}"/>
                </pc2:cmRplyMkLst>
              </pc226:cmRplyChg>
            </pc226:cmChg>
          </p:ext>
        </pc:extLst>
      </pc:sldChg>
      <pc:sldChg chg="modCm">
        <pc:chgData name="Pamela Zotynia" userId="S::pamelaz@viapa.org::20f0c9d0-8e0f-4b2a-a76b-351e861b8247" providerId="AD" clId="Web-{C2D9911F-D5FF-1869-7586-ABF83DDBD819}" dt="2023-05-22T15:30:56.170" v="27"/>
        <pc:sldMkLst>
          <pc:docMk/>
          <pc:sldMk cId="3196536358" sldId="472"/>
        </pc:sldMkLst>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C2D9911F-D5FF-1869-7586-ABF83DDBD819}" dt="2023-05-22T15:30:56.170" v="27"/>
              <pc2:cmMkLst xmlns:pc2="http://schemas.microsoft.com/office/powerpoint/2019/9/main/command">
                <pc:docMk/>
                <pc:sldMk cId="3196536358" sldId="472"/>
                <pc2:cmMk id="{8D5A7F97-21A7-4662-A7DE-896E6A948CC9}"/>
              </pc2:cmMkLst>
              <pc226:cmRplyChg chg="add">
                <pc226:chgData name="Pamela Zotynia" userId="S::pamelaz@viapa.org::20f0c9d0-8e0f-4b2a-a76b-351e861b8247" providerId="AD" clId="Web-{C2D9911F-D5FF-1869-7586-ABF83DDBD819}" dt="2023-05-22T15:30:56.170" v="27"/>
                <pc2:cmRplyMkLst xmlns:pc2="http://schemas.microsoft.com/office/powerpoint/2019/9/main/command">
                  <pc:docMk/>
                  <pc:sldMk cId="3196536358" sldId="472"/>
                  <pc2:cmMk id="{8D5A7F97-21A7-4662-A7DE-896E6A948CC9}"/>
                  <pc2:cmRplyMk id="{0C06E252-B58E-450B-83E3-F0F221793B89}"/>
                </pc2:cmRplyMkLst>
              </pc226:cmRplyChg>
            </pc226:cmChg>
          </p:ext>
        </pc:extLst>
      </pc:sldChg>
      <pc:sldChg chg="modSp">
        <pc:chgData name="Pamela Zotynia" userId="S::pamelaz@viapa.org::20f0c9d0-8e0f-4b2a-a76b-351e861b8247" providerId="AD" clId="Web-{C2D9911F-D5FF-1869-7586-ABF83DDBD819}" dt="2023-05-22T15:19:40.894" v="24" actId="20577"/>
        <pc:sldMkLst>
          <pc:docMk/>
          <pc:sldMk cId="6143707" sldId="563"/>
        </pc:sldMkLst>
        <pc:spChg chg="mod">
          <ac:chgData name="Pamela Zotynia" userId="S::pamelaz@viapa.org::20f0c9d0-8e0f-4b2a-a76b-351e861b8247" providerId="AD" clId="Web-{C2D9911F-D5FF-1869-7586-ABF83DDBD819}" dt="2023-05-22T15:19:40.894" v="24" actId="20577"/>
          <ac:spMkLst>
            <pc:docMk/>
            <pc:sldMk cId="6143707" sldId="563"/>
            <ac:spMk id="3" creationId="{C6EE2BB5-EB88-5E71-1193-4C5897CEB1A8}"/>
          </ac:spMkLst>
        </pc:spChg>
      </pc:sldChg>
      <pc:sldChg chg="modCm">
        <pc:chgData name="Pamela Zotynia" userId="S::pamelaz@viapa.org::20f0c9d0-8e0f-4b2a-a76b-351e861b8247" providerId="AD" clId="Web-{C2D9911F-D5FF-1869-7586-ABF83DDBD819}" dt="2023-05-22T15:33:06.741" v="29"/>
        <pc:sldMkLst>
          <pc:docMk/>
          <pc:sldMk cId="927180806" sldId="570"/>
        </pc:sldMkLst>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C2D9911F-D5FF-1869-7586-ABF83DDBD819}" dt="2023-05-22T15:33:06.741" v="29"/>
              <pc2:cmMkLst xmlns:pc2="http://schemas.microsoft.com/office/powerpoint/2019/9/main/command">
                <pc:docMk/>
                <pc:sldMk cId="927180806" sldId="570"/>
                <pc2:cmMk id="{430A6A44-2343-49F0-A4D5-CFE54CDDD6C6}"/>
              </pc2:cmMkLst>
              <pc226:cmRplyChg chg="add">
                <pc226:chgData name="Pamela Zotynia" userId="S::pamelaz@viapa.org::20f0c9d0-8e0f-4b2a-a76b-351e861b8247" providerId="AD" clId="Web-{C2D9911F-D5FF-1869-7586-ABF83DDBD819}" dt="2023-05-22T15:33:06.741" v="29"/>
                <pc2:cmRplyMkLst xmlns:pc2="http://schemas.microsoft.com/office/powerpoint/2019/9/main/command">
                  <pc:docMk/>
                  <pc:sldMk cId="927180806" sldId="570"/>
                  <pc2:cmMk id="{430A6A44-2343-49F0-A4D5-CFE54CDDD6C6}"/>
                  <pc2:cmRplyMk id="{CE36138D-B3DA-4F52-A31E-1786C077F582}"/>
                </pc2:cmRplyMkLst>
              </pc226:cmRplyChg>
            </pc226:cmChg>
          </p:ext>
        </pc:extLst>
      </pc:sldChg>
      <pc:sldChg chg="modCm">
        <pc:chgData name="Pamela Zotynia" userId="S::pamelaz@viapa.org::20f0c9d0-8e0f-4b2a-a76b-351e861b8247" providerId="AD" clId="Web-{C2D9911F-D5FF-1869-7586-ABF83DDBD819}" dt="2023-05-22T15:31:55.596" v="28"/>
        <pc:sldMkLst>
          <pc:docMk/>
          <pc:sldMk cId="2320065758" sldId="572"/>
        </pc:sldMkLst>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C2D9911F-D5FF-1869-7586-ABF83DDBD819}" dt="2023-05-22T15:31:55.596" v="28"/>
              <pc2:cmMkLst xmlns:pc2="http://schemas.microsoft.com/office/powerpoint/2019/9/main/command">
                <pc:docMk/>
                <pc:sldMk cId="2320065758" sldId="572"/>
                <pc2:cmMk id="{85D5B113-A263-4537-866E-8B39813EC711}"/>
              </pc2:cmMkLst>
              <pc226:cmRplyChg chg="add">
                <pc226:chgData name="Pamela Zotynia" userId="S::pamelaz@viapa.org::20f0c9d0-8e0f-4b2a-a76b-351e861b8247" providerId="AD" clId="Web-{C2D9911F-D5FF-1869-7586-ABF83DDBD819}" dt="2023-05-22T15:31:55.596" v="28"/>
                <pc2:cmRplyMkLst xmlns:pc2="http://schemas.microsoft.com/office/powerpoint/2019/9/main/command">
                  <pc:docMk/>
                  <pc:sldMk cId="2320065758" sldId="572"/>
                  <pc2:cmMk id="{85D5B113-A263-4537-866E-8B39813EC711}"/>
                  <pc2:cmRplyMk id="{E198C9DA-1192-4118-B2D3-752FC70B11A1}"/>
                </pc2:cmRplyMkLst>
              </pc226:cmRplyChg>
            </pc226:cmChg>
          </p:ext>
        </pc:extLst>
      </pc:sldChg>
    </pc:docChg>
  </pc:docChgLst>
  <pc:docChgLst>
    <pc:chgData name="Pamela Zotynia" userId="S::pamelaz@viapa.org::20f0c9d0-8e0f-4b2a-a76b-351e861b8247" providerId="AD" clId="Web-{ED797EA7-95A7-04C8-873C-02A0FDB71602}"/>
    <pc:docChg chg="mod modSld">
      <pc:chgData name="Pamela Zotynia" userId="S::pamelaz@viapa.org::20f0c9d0-8e0f-4b2a-a76b-351e861b8247" providerId="AD" clId="Web-{ED797EA7-95A7-04C8-873C-02A0FDB71602}" dt="2023-05-12T15:05:04.696" v="103"/>
      <pc:docMkLst>
        <pc:docMk/>
      </pc:docMkLst>
      <pc:sldChg chg="modCm">
        <pc:chgData name="Pamela Zotynia" userId="S::pamelaz@viapa.org::20f0c9d0-8e0f-4b2a-a76b-351e861b8247" providerId="AD" clId="Web-{ED797EA7-95A7-04C8-873C-02A0FDB71602}" dt="2023-05-12T14:48:59.431" v="0"/>
        <pc:sldMkLst>
          <pc:docMk/>
          <pc:sldMk cId="713076766" sldId="281"/>
        </pc:sldMkLst>
        <pc:extLst>
          <p:ext xmlns:p="http://schemas.openxmlformats.org/presentationml/2006/main" uri="{D6D511B9-2390-475A-947B-AFAB55BFBCF1}">
            <pc226:cmChg xmlns:pc226="http://schemas.microsoft.com/office/powerpoint/2022/06/main/command" chg="mod">
              <pc226:chgData name="Pamela Zotynia" userId="S::pamelaz@viapa.org::20f0c9d0-8e0f-4b2a-a76b-351e861b8247" providerId="AD" clId="Web-{ED797EA7-95A7-04C8-873C-02A0FDB71602}" dt="2023-05-12T14:48:59.431" v="0"/>
              <pc2:cmMkLst xmlns:pc2="http://schemas.microsoft.com/office/powerpoint/2019/9/main/command">
                <pc:docMk/>
                <pc:sldMk cId="713076766" sldId="281"/>
                <pc2:cmMk id="{863D657F-35DD-4A4E-A8A4-49BAE86EAFAF}"/>
              </pc2:cmMkLst>
            </pc226:cmChg>
          </p:ext>
        </pc:extLst>
      </pc:sldChg>
      <pc:sldChg chg="modSp modCm">
        <pc:chgData name="Pamela Zotynia" userId="S::pamelaz@viapa.org::20f0c9d0-8e0f-4b2a-a76b-351e861b8247" providerId="AD" clId="Web-{ED797EA7-95A7-04C8-873C-02A0FDB71602}" dt="2023-05-12T15:05:04.696" v="103"/>
        <pc:sldMkLst>
          <pc:docMk/>
          <pc:sldMk cId="3434581966" sldId="473"/>
        </pc:sldMkLst>
        <pc:spChg chg="mod">
          <ac:chgData name="Pamela Zotynia" userId="S::pamelaz@viapa.org::20f0c9d0-8e0f-4b2a-a76b-351e861b8247" providerId="AD" clId="Web-{ED797EA7-95A7-04C8-873C-02A0FDB71602}" dt="2023-05-12T15:04:41.351" v="101" actId="20577"/>
          <ac:spMkLst>
            <pc:docMk/>
            <pc:sldMk cId="3434581966" sldId="473"/>
            <ac:spMk id="3" creationId="{C09D144C-E3DF-4E4F-AAF6-9C6FE32F7DFB}"/>
          </ac:spMkLst>
        </pc:spChg>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ED797EA7-95A7-04C8-873C-02A0FDB71602}" dt="2023-05-12T15:05:04.696" v="103"/>
              <pc2:cmMkLst xmlns:pc2="http://schemas.microsoft.com/office/powerpoint/2019/9/main/command">
                <pc:docMk/>
                <pc:sldMk cId="3434581966" sldId="473"/>
                <pc2:cmMk id="{3083C832-1079-4834-838A-2A7BBFFF5313}"/>
              </pc2:cmMkLst>
              <pc226:cmRplyChg chg="add">
                <pc226:chgData name="Pamela Zotynia" userId="S::pamelaz@viapa.org::20f0c9d0-8e0f-4b2a-a76b-351e861b8247" providerId="AD" clId="Web-{ED797EA7-95A7-04C8-873C-02A0FDB71602}" dt="2023-05-12T15:05:04.696" v="103"/>
                <pc2:cmRplyMkLst xmlns:pc2="http://schemas.microsoft.com/office/powerpoint/2019/9/main/command">
                  <pc:docMk/>
                  <pc:sldMk cId="3434581966" sldId="473"/>
                  <pc2:cmMk id="{3083C832-1079-4834-838A-2A7BBFFF5313}"/>
                  <pc2:cmRplyMk id="{A66BE819-8362-4CD4-9AF0-F22997A51619}"/>
                </pc2:cmRplyMkLst>
              </pc226:cmRplyChg>
            </pc226:cmChg>
          </p:ext>
        </pc:extLst>
      </pc:sldChg>
    </pc:docChg>
  </pc:docChgLst>
  <pc:docChgLst>
    <pc:chgData name="Pamela Zotynia" userId="748f0389e04eecbe" providerId="LiveId" clId="{F85B008D-C0B3-4C26-9F56-E268E9B6CD2C}"/>
    <pc:docChg chg="custSel delSld modSld">
      <pc:chgData name="Pamela Zotynia" userId="748f0389e04eecbe" providerId="LiveId" clId="{F85B008D-C0B3-4C26-9F56-E268E9B6CD2C}" dt="2023-05-09T16:32:04.233" v="367" actId="20577"/>
      <pc:docMkLst>
        <pc:docMk/>
      </pc:docMkLst>
      <pc:sldChg chg="modSp mod">
        <pc:chgData name="Pamela Zotynia" userId="748f0389e04eecbe" providerId="LiveId" clId="{F85B008D-C0B3-4C26-9F56-E268E9B6CD2C}" dt="2023-05-09T16:28:44.407" v="187" actId="20577"/>
        <pc:sldMkLst>
          <pc:docMk/>
          <pc:sldMk cId="3796744007" sldId="263"/>
        </pc:sldMkLst>
        <pc:spChg chg="mod">
          <ac:chgData name="Pamela Zotynia" userId="748f0389e04eecbe" providerId="LiveId" clId="{F85B008D-C0B3-4C26-9F56-E268E9B6CD2C}" dt="2023-05-09T16:28:44.407" v="187" actId="20577"/>
          <ac:spMkLst>
            <pc:docMk/>
            <pc:sldMk cId="3796744007" sldId="263"/>
            <ac:spMk id="3" creationId="{2FEC5F4D-A9C6-442C-99BD-840CADA923BB}"/>
          </ac:spMkLst>
        </pc:spChg>
      </pc:sldChg>
      <pc:sldChg chg="modSp mod">
        <pc:chgData name="Pamela Zotynia" userId="748f0389e04eecbe" providerId="LiveId" clId="{F85B008D-C0B3-4C26-9F56-E268E9B6CD2C}" dt="2023-05-09T16:27:13.011" v="150" actId="255"/>
        <pc:sldMkLst>
          <pc:docMk/>
          <pc:sldMk cId="713076766" sldId="281"/>
        </pc:sldMkLst>
        <pc:spChg chg="mod">
          <ac:chgData name="Pamela Zotynia" userId="748f0389e04eecbe" providerId="LiveId" clId="{F85B008D-C0B3-4C26-9F56-E268E9B6CD2C}" dt="2023-05-09T16:27:13.011" v="150" actId="255"/>
          <ac:spMkLst>
            <pc:docMk/>
            <pc:sldMk cId="713076766" sldId="281"/>
            <ac:spMk id="3" creationId="{6BE38181-367D-4DF6-8877-FF5CA76C12B6}"/>
          </ac:spMkLst>
        </pc:spChg>
      </pc:sldChg>
      <pc:sldChg chg="del delCm">
        <pc:chgData name="Pamela Zotynia" userId="748f0389e04eecbe" providerId="LiveId" clId="{F85B008D-C0B3-4C26-9F56-E268E9B6CD2C}" dt="2023-05-05T21:26:59.876" v="111" actId="2696"/>
        <pc:sldMkLst>
          <pc:docMk/>
          <pc:sldMk cId="906317082" sldId="458"/>
        </pc:sldMkLst>
        <pc:extLst>
          <p:ext xmlns:p="http://schemas.openxmlformats.org/presentationml/2006/main" uri="{D6D511B9-2390-475A-947B-AFAB55BFBCF1}">
            <pc226:cmChg xmlns:pc226="http://schemas.microsoft.com/office/powerpoint/2022/06/main/command" chg="del">
              <pc226:chgData name="Pamela Zotynia" userId="748f0389e04eecbe" providerId="LiveId" clId="{F85B008D-C0B3-4C26-9F56-E268E9B6CD2C}" dt="2023-05-05T00:38:53.325" v="0"/>
              <pc2:cmMkLst xmlns:pc2="http://schemas.microsoft.com/office/powerpoint/2019/9/main/command">
                <pc:docMk/>
                <pc:sldMk cId="906317082" sldId="458"/>
                <pc2:cmMk id="{06F04C6D-FC99-47A7-B10A-2106646BDCCC}"/>
              </pc2:cmMkLst>
            </pc226:cmChg>
          </p:ext>
        </pc:extLst>
      </pc:sldChg>
      <pc:sldChg chg="modSp mod">
        <pc:chgData name="Pamela Zotynia" userId="748f0389e04eecbe" providerId="LiveId" clId="{F85B008D-C0B3-4C26-9F56-E268E9B6CD2C}" dt="2023-05-05T19:12:27.355" v="97" actId="5793"/>
        <pc:sldMkLst>
          <pc:docMk/>
          <pc:sldMk cId="1303015333" sldId="469"/>
        </pc:sldMkLst>
        <pc:spChg chg="mod">
          <ac:chgData name="Pamela Zotynia" userId="748f0389e04eecbe" providerId="LiveId" clId="{F85B008D-C0B3-4C26-9F56-E268E9B6CD2C}" dt="2023-05-05T19:12:27.355" v="97" actId="5793"/>
          <ac:spMkLst>
            <pc:docMk/>
            <pc:sldMk cId="1303015333" sldId="469"/>
            <ac:spMk id="3" creationId="{24DE9DD8-A50F-4EE3-B033-F464BA543452}"/>
          </ac:spMkLst>
        </pc:spChg>
      </pc:sldChg>
      <pc:sldChg chg="modSp mod">
        <pc:chgData name="Pamela Zotynia" userId="748f0389e04eecbe" providerId="LiveId" clId="{F85B008D-C0B3-4C26-9F56-E268E9B6CD2C}" dt="2023-05-05T19:12:59.760" v="98" actId="207"/>
        <pc:sldMkLst>
          <pc:docMk/>
          <pc:sldMk cId="2591099389" sldId="470"/>
        </pc:sldMkLst>
        <pc:spChg chg="mod">
          <ac:chgData name="Pamela Zotynia" userId="748f0389e04eecbe" providerId="LiveId" clId="{F85B008D-C0B3-4C26-9F56-E268E9B6CD2C}" dt="2023-05-05T19:12:59.760" v="98" actId="207"/>
          <ac:spMkLst>
            <pc:docMk/>
            <pc:sldMk cId="2591099389" sldId="470"/>
            <ac:spMk id="2" creationId="{ADB47EA8-6120-4DE4-89D0-5051FAA115C0}"/>
          </ac:spMkLst>
        </pc:spChg>
      </pc:sldChg>
      <pc:sldChg chg="modSp mod">
        <pc:chgData name="Pamela Zotynia" userId="748f0389e04eecbe" providerId="LiveId" clId="{F85B008D-C0B3-4C26-9F56-E268E9B6CD2C}" dt="2023-05-05T19:14:59.331" v="100" actId="207"/>
        <pc:sldMkLst>
          <pc:docMk/>
          <pc:sldMk cId="50333496" sldId="477"/>
        </pc:sldMkLst>
        <pc:spChg chg="mod">
          <ac:chgData name="Pamela Zotynia" userId="748f0389e04eecbe" providerId="LiveId" clId="{F85B008D-C0B3-4C26-9F56-E268E9B6CD2C}" dt="2023-05-05T19:14:59.331" v="100" actId="207"/>
          <ac:spMkLst>
            <pc:docMk/>
            <pc:sldMk cId="50333496" sldId="477"/>
            <ac:spMk id="3" creationId="{7D997345-4D76-4C09-96D2-138505D08133}"/>
          </ac:spMkLst>
        </pc:spChg>
      </pc:sldChg>
      <pc:sldChg chg="modSp mod">
        <pc:chgData name="Pamela Zotynia" userId="748f0389e04eecbe" providerId="LiveId" clId="{F85B008D-C0B3-4C26-9F56-E268E9B6CD2C}" dt="2023-05-09T16:32:04.233" v="367" actId="20577"/>
        <pc:sldMkLst>
          <pc:docMk/>
          <pc:sldMk cId="1836820264" sldId="479"/>
        </pc:sldMkLst>
        <pc:spChg chg="mod">
          <ac:chgData name="Pamela Zotynia" userId="748f0389e04eecbe" providerId="LiveId" clId="{F85B008D-C0B3-4C26-9F56-E268E9B6CD2C}" dt="2023-05-09T16:32:04.233" v="367" actId="20577"/>
          <ac:spMkLst>
            <pc:docMk/>
            <pc:sldMk cId="1836820264" sldId="479"/>
            <ac:spMk id="3" creationId="{4A107BBB-2BA6-478D-B8E2-BD9AC0561347}"/>
          </ac:spMkLst>
        </pc:spChg>
      </pc:sldChg>
      <pc:sldChg chg="modSp mod">
        <pc:chgData name="Pamela Zotynia" userId="748f0389e04eecbe" providerId="LiveId" clId="{F85B008D-C0B3-4C26-9F56-E268E9B6CD2C}" dt="2023-05-05T21:22:34.167" v="110" actId="20577"/>
        <pc:sldMkLst>
          <pc:docMk/>
          <pc:sldMk cId="6143707" sldId="563"/>
        </pc:sldMkLst>
        <pc:spChg chg="mod">
          <ac:chgData name="Pamela Zotynia" userId="748f0389e04eecbe" providerId="LiveId" clId="{F85B008D-C0B3-4C26-9F56-E268E9B6CD2C}" dt="2023-05-05T21:22:34.167" v="110" actId="20577"/>
          <ac:spMkLst>
            <pc:docMk/>
            <pc:sldMk cId="6143707" sldId="563"/>
            <ac:spMk id="3" creationId="{C6EE2BB5-EB88-5E71-1193-4C5897CEB1A8}"/>
          </ac:spMkLst>
        </pc:spChg>
      </pc:sldChg>
      <pc:sldChg chg="delCm">
        <pc:chgData name="Pamela Zotynia" userId="748f0389e04eecbe" providerId="LiveId" clId="{F85B008D-C0B3-4C26-9F56-E268E9B6CD2C}" dt="2023-05-05T19:13:44.637" v="99"/>
        <pc:sldMkLst>
          <pc:docMk/>
          <pc:sldMk cId="891874599" sldId="565"/>
        </pc:sldMkLst>
        <pc:extLst>
          <p:ext xmlns:p="http://schemas.openxmlformats.org/presentationml/2006/main" uri="{D6D511B9-2390-475A-947B-AFAB55BFBCF1}">
            <pc226:cmChg xmlns:pc226="http://schemas.microsoft.com/office/powerpoint/2022/06/main/command" chg="del">
              <pc226:chgData name="Pamela Zotynia" userId="748f0389e04eecbe" providerId="LiveId" clId="{F85B008D-C0B3-4C26-9F56-E268E9B6CD2C}" dt="2023-05-05T19:13:44.637" v="99"/>
              <pc2:cmMkLst xmlns:pc2="http://schemas.microsoft.com/office/powerpoint/2019/9/main/command">
                <pc:docMk/>
                <pc:sldMk cId="891874599" sldId="565"/>
                <pc2:cmMk id="{D2F6D00C-6F6D-4132-9460-6FF12B381FF2}"/>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C3D75-FECB-4720-AF76-FAEBEFD93DC0}"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4C58BE-F294-4A35-A311-9BDFBF60DA3E}" type="slidenum">
              <a:rPr lang="en-US" smtClean="0"/>
              <a:t>‹#›</a:t>
            </a:fld>
            <a:endParaRPr lang="en-US"/>
          </a:p>
        </p:txBody>
      </p:sp>
    </p:spTree>
    <p:extLst>
      <p:ext uri="{BB962C8B-B14F-4D97-AF65-F5344CB8AC3E}">
        <p14:creationId xmlns:p14="http://schemas.microsoft.com/office/powerpoint/2010/main" val="171033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0ABF9-6E24-43C1-B8A4-D46DEFA8D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57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B09B33-D17C-41EB-BBFA-DC2C56CEB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6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B09B33-D17C-41EB-BBFA-DC2C56CEB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702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B09B33-D17C-41EB-BBFA-DC2C56CEB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36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486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D6C33-CBFB-4ED7-B8E8-A5EA11310B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715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333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077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F5D2C-72DC-4FE5-AD38-7BC561A558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476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B09B33-D17C-41EB-BBFA-DC2C56CEB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721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52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B09B33-D17C-41EB-BBFA-DC2C56CEB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075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B09B33-D17C-41EB-BBFA-DC2C56CEB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373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729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B09B33-D17C-41EB-BBFA-DC2C56CEB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275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B09B33-D17C-41EB-BBFA-DC2C56CEB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136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159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0ABF9-6E24-43C1-B8A4-D46DEFA8DA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26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38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B09B33-D17C-41EB-BBFA-DC2C56CEB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391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B09B33-D17C-41EB-BBFA-DC2C56CEB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982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B09B33-D17C-41EB-BBFA-DC2C56CEB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665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087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F5D2C-72DC-4FE5-AD38-7BC561A558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98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06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DD03-1095-48F8-8971-C0D4DA0B47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2D5C1F-4D3A-4ACB-8678-4AE2CC1CEE6D}"/>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CE190C-6FC9-46D3-81DA-EB8F6CE5BDA2}"/>
              </a:ext>
            </a:extLst>
          </p:cNvPr>
          <p:cNvSpPr>
            <a:spLocks noGrp="1"/>
          </p:cNvSpPr>
          <p:nvPr>
            <p:ph type="dt" sz="half" idx="10"/>
          </p:nvPr>
        </p:nvSpPr>
        <p:spPr/>
        <p:txBody>
          <a:bodyPr/>
          <a:lstStyle>
            <a:lvl1pPr>
              <a:defRPr sz="1800"/>
            </a:lvl1pPr>
          </a:lstStyle>
          <a:p>
            <a:fld id="{6A742D7B-033D-4D14-81FF-9CB61D07177D}" type="datetime1">
              <a:rPr lang="en-US" smtClean="0"/>
              <a:t>9/25/2023</a:t>
            </a:fld>
            <a:endParaRPr lang="en-US"/>
          </a:p>
        </p:txBody>
      </p:sp>
      <p:sp>
        <p:nvSpPr>
          <p:cNvPr id="5" name="Footer Placeholder 4">
            <a:extLst>
              <a:ext uri="{FF2B5EF4-FFF2-40B4-BE49-F238E27FC236}">
                <a16:creationId xmlns:a16="http://schemas.microsoft.com/office/drawing/2014/main" id="{14596BE6-A0B2-4FEE-AAB0-02B1E3094443}"/>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D43A447B-80BC-4B84-B2C8-6FC1C694E5AA}"/>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263460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8DAB-E6B0-4A11-A481-1FE83BB504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BAE6FF-D5EA-41C6-9D82-DD356AAED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A1820-B3A1-418A-93B7-029587CB8538}"/>
              </a:ext>
            </a:extLst>
          </p:cNvPr>
          <p:cNvSpPr>
            <a:spLocks noGrp="1"/>
          </p:cNvSpPr>
          <p:nvPr>
            <p:ph type="dt" sz="half" idx="10"/>
          </p:nvPr>
        </p:nvSpPr>
        <p:spPr/>
        <p:txBody>
          <a:bodyPr/>
          <a:lstStyle/>
          <a:p>
            <a:fld id="{A3DB65C1-2DE6-4C0C-AFC6-8795497C7A28}" type="datetime1">
              <a:rPr lang="en-US" smtClean="0"/>
              <a:t>9/25/2023</a:t>
            </a:fld>
            <a:endParaRPr lang="en-US"/>
          </a:p>
        </p:txBody>
      </p:sp>
      <p:sp>
        <p:nvSpPr>
          <p:cNvPr id="5" name="Footer Placeholder 4">
            <a:extLst>
              <a:ext uri="{FF2B5EF4-FFF2-40B4-BE49-F238E27FC236}">
                <a16:creationId xmlns:a16="http://schemas.microsoft.com/office/drawing/2014/main" id="{D7869BED-4528-4F3B-8CD0-5B4141121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C6555-054F-45EB-93D5-2A6553698E1C}"/>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31184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F0C472-A6D8-4E30-86D4-21486CE3AE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75EAFD-F9C0-4659-8BEA-27426ECC27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5FB32-BE8A-4D5B-B656-ABB55F9B1D16}"/>
              </a:ext>
            </a:extLst>
          </p:cNvPr>
          <p:cNvSpPr>
            <a:spLocks noGrp="1"/>
          </p:cNvSpPr>
          <p:nvPr>
            <p:ph type="dt" sz="half" idx="10"/>
          </p:nvPr>
        </p:nvSpPr>
        <p:spPr/>
        <p:txBody>
          <a:bodyPr/>
          <a:lstStyle/>
          <a:p>
            <a:fld id="{911D995F-B81A-4A9F-B204-1ADEBB31A7C7}" type="datetime1">
              <a:rPr lang="en-US" smtClean="0"/>
              <a:t>9/25/2023</a:t>
            </a:fld>
            <a:endParaRPr lang="en-US"/>
          </a:p>
        </p:txBody>
      </p:sp>
      <p:sp>
        <p:nvSpPr>
          <p:cNvPr id="5" name="Footer Placeholder 4">
            <a:extLst>
              <a:ext uri="{FF2B5EF4-FFF2-40B4-BE49-F238E27FC236}">
                <a16:creationId xmlns:a16="http://schemas.microsoft.com/office/drawing/2014/main" id="{9B34DE93-6DDC-42CF-82D4-48FD78143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2195C-0E18-4D1A-9E3B-D35A32440774}"/>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229702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F8D6-15D5-497B-AB1D-FE37191BA4A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6F8342C5-F8C2-4D7B-AD05-49D2A1B94BED}"/>
              </a:ext>
            </a:extLst>
          </p:cNvPr>
          <p:cNvSpPr>
            <a:spLocks noGrp="1"/>
          </p:cNvSpPr>
          <p:nvPr>
            <p:ph type="body"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BC8A2-A8CE-42D1-B1E7-484B8538DB35}"/>
              </a:ext>
            </a:extLst>
          </p:cNvPr>
          <p:cNvSpPr>
            <a:spLocks noGrp="1"/>
          </p:cNvSpPr>
          <p:nvPr>
            <p:ph type="dt" sz="half" idx="10"/>
          </p:nvPr>
        </p:nvSpPr>
        <p:spPr/>
        <p:txBody>
          <a:bodyPr/>
          <a:lstStyle/>
          <a:p>
            <a:fld id="{626FFECF-CC51-4066-A5BD-94E920052BC3}" type="datetime1">
              <a:rPr lang="en-US" smtClean="0"/>
              <a:t>9/25/2023</a:t>
            </a:fld>
            <a:endParaRPr lang="en-US"/>
          </a:p>
        </p:txBody>
      </p:sp>
      <p:sp>
        <p:nvSpPr>
          <p:cNvPr id="5" name="Footer Placeholder 4">
            <a:extLst>
              <a:ext uri="{FF2B5EF4-FFF2-40B4-BE49-F238E27FC236}">
                <a16:creationId xmlns:a16="http://schemas.microsoft.com/office/drawing/2014/main" id="{B36603E4-429B-4407-80EA-A7B37160F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0E042-7CD2-4079-8332-CE8D9B648C2F}"/>
              </a:ext>
            </a:extLst>
          </p:cNvPr>
          <p:cNvSpPr>
            <a:spLocks noGrp="1"/>
          </p:cNvSpPr>
          <p:nvPr>
            <p:ph type="sldNum" sz="quarter" idx="12"/>
          </p:nvPr>
        </p:nvSpPr>
        <p:spPr/>
        <p:txBody>
          <a:bodyPr/>
          <a:lstStyle/>
          <a:p>
            <a:fld id="{A5C8F209-0BE7-4F94-8915-A3CF9146FC46}" type="slidenum">
              <a:rPr lang="en-US" smtClean="0"/>
              <a:t>‹#›</a:t>
            </a:fld>
            <a:endParaRPr lang="en-US"/>
          </a:p>
        </p:txBody>
      </p:sp>
    </p:spTree>
    <p:extLst>
      <p:ext uri="{BB962C8B-B14F-4D97-AF65-F5344CB8AC3E}">
        <p14:creationId xmlns:p14="http://schemas.microsoft.com/office/powerpoint/2010/main" val="368175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DA2F-6BE9-46F9-B011-8EA2A74B240C}"/>
              </a:ext>
            </a:extLst>
          </p:cNvPr>
          <p:cNvSpPr>
            <a:spLocks noGrp="1"/>
          </p:cNvSpPr>
          <p:nvPr>
            <p:ph type="title"/>
          </p:nvPr>
        </p:nvSpPr>
        <p:spPr>
          <a:xfrm>
            <a:off x="838200" y="600515"/>
            <a:ext cx="10515600" cy="1325563"/>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EF2AA8E8-8528-4E02-8EB6-D8ACE835FBA1}"/>
              </a:ext>
            </a:extLst>
          </p:cNvPr>
          <p:cNvSpPr>
            <a:spLocks noGrp="1"/>
          </p:cNvSpPr>
          <p:nvPr>
            <p:ph idx="1"/>
          </p:nvPr>
        </p:nvSpPr>
        <p:spPr>
          <a:xfrm>
            <a:off x="838200" y="2005012"/>
            <a:ext cx="10515600" cy="425247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558E5D05-C1D8-482B-B0D7-297FB792D18C}"/>
              </a:ext>
            </a:extLst>
          </p:cNvPr>
          <p:cNvSpPr>
            <a:spLocks noGrp="1"/>
          </p:cNvSpPr>
          <p:nvPr>
            <p:ph type="dt" sz="half" idx="10"/>
          </p:nvPr>
        </p:nvSpPr>
        <p:spPr/>
        <p:txBody>
          <a:bodyPr/>
          <a:lstStyle>
            <a:lvl1pPr>
              <a:defRPr sz="1800">
                <a:solidFill>
                  <a:schemeClr val="tx1"/>
                </a:solidFill>
              </a:defRPr>
            </a:lvl1pPr>
          </a:lstStyle>
          <a:p>
            <a:fld id="{D5867E30-8A88-4F2A-9847-23E656D8A686}" type="datetime1">
              <a:rPr lang="en-US" smtClean="0"/>
              <a:t>9/25/2023</a:t>
            </a:fld>
            <a:endParaRPr lang="en-US"/>
          </a:p>
        </p:txBody>
      </p:sp>
      <p:sp>
        <p:nvSpPr>
          <p:cNvPr id="5" name="Footer Placeholder 4">
            <a:extLst>
              <a:ext uri="{FF2B5EF4-FFF2-40B4-BE49-F238E27FC236}">
                <a16:creationId xmlns:a16="http://schemas.microsoft.com/office/drawing/2014/main" id="{CC4C234D-B6F2-4948-88EF-B6CC938049B4}"/>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3065CABC-FCEC-4E30-AF2C-DF4F8B20CEE3}"/>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287960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6396D-5CBE-430F-8B9C-1A4FC3D21C7D}"/>
              </a:ext>
            </a:extLst>
          </p:cNvPr>
          <p:cNvSpPr>
            <a:spLocks noGrp="1"/>
          </p:cNvSpPr>
          <p:nvPr>
            <p:ph type="title"/>
          </p:nvPr>
        </p:nvSpPr>
        <p:spPr>
          <a:xfrm>
            <a:off x="831850" y="1709738"/>
            <a:ext cx="10515600" cy="1902595"/>
          </a:xfrm>
        </p:spPr>
        <p:txBody>
          <a:bodyPr anchor="b">
            <a:normAutofit/>
          </a:bodyPr>
          <a:lstStyle>
            <a:lvl1pPr algn="ctr">
              <a:defRPr sz="4400" baseline="0"/>
            </a:lvl1pPr>
          </a:lstStyle>
          <a:p>
            <a:r>
              <a:rPr lang="en-US"/>
              <a:t>Click to edit Master title style</a:t>
            </a:r>
          </a:p>
        </p:txBody>
      </p:sp>
      <p:sp>
        <p:nvSpPr>
          <p:cNvPr id="3" name="Text Placeholder 2">
            <a:extLst>
              <a:ext uri="{FF2B5EF4-FFF2-40B4-BE49-F238E27FC236}">
                <a16:creationId xmlns:a16="http://schemas.microsoft.com/office/drawing/2014/main" id="{84565222-8EF8-494E-BBD1-5BC1334F4780}"/>
              </a:ext>
            </a:extLst>
          </p:cNvPr>
          <p:cNvSpPr>
            <a:spLocks noGrp="1"/>
          </p:cNvSpPr>
          <p:nvPr>
            <p:ph type="body" idx="1"/>
          </p:nvPr>
        </p:nvSpPr>
        <p:spPr>
          <a:xfrm>
            <a:off x="831850" y="3756544"/>
            <a:ext cx="10515600" cy="1500187"/>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383EB0-D805-4ABB-B06F-B42614A6AB87}"/>
              </a:ext>
            </a:extLst>
          </p:cNvPr>
          <p:cNvSpPr>
            <a:spLocks noGrp="1"/>
          </p:cNvSpPr>
          <p:nvPr>
            <p:ph type="dt" sz="half" idx="10"/>
          </p:nvPr>
        </p:nvSpPr>
        <p:spPr/>
        <p:txBody>
          <a:bodyPr/>
          <a:lstStyle>
            <a:lvl1pPr>
              <a:defRPr sz="1800">
                <a:solidFill>
                  <a:schemeClr val="tx1"/>
                </a:solidFill>
              </a:defRPr>
            </a:lvl1pPr>
          </a:lstStyle>
          <a:p>
            <a:fld id="{6F1B7A55-24A4-49A2-A78B-191A69C28227}" type="datetime1">
              <a:rPr lang="en-US" smtClean="0"/>
              <a:t>9/25/2023</a:t>
            </a:fld>
            <a:endParaRPr lang="en-US"/>
          </a:p>
        </p:txBody>
      </p:sp>
      <p:sp>
        <p:nvSpPr>
          <p:cNvPr id="5" name="Footer Placeholder 4">
            <a:extLst>
              <a:ext uri="{FF2B5EF4-FFF2-40B4-BE49-F238E27FC236}">
                <a16:creationId xmlns:a16="http://schemas.microsoft.com/office/drawing/2014/main" id="{2A1446C1-4B3D-4324-BBD5-440F70B0FAB4}"/>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E6FA590-6EFB-4385-8D6F-34817A76D15B}"/>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279437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B2ED-C3EA-4D8F-8DA4-BEEE4B97EF43}"/>
              </a:ext>
            </a:extLst>
          </p:cNvPr>
          <p:cNvSpPr>
            <a:spLocks noGrp="1"/>
          </p:cNvSpPr>
          <p:nvPr>
            <p:ph type="title"/>
          </p:nvPr>
        </p:nvSpPr>
        <p:spPr>
          <a:xfrm>
            <a:off x="838200" y="582409"/>
            <a:ext cx="10515600" cy="1325563"/>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001EB8E3-FD04-44B9-BF65-D7CFA74ADE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E2FC70-A7A4-42B3-906B-807D8E4ED3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0E3179-329E-4421-B0D5-2A263B3D862F}"/>
              </a:ext>
            </a:extLst>
          </p:cNvPr>
          <p:cNvSpPr>
            <a:spLocks noGrp="1"/>
          </p:cNvSpPr>
          <p:nvPr>
            <p:ph type="dt" sz="half" idx="10"/>
          </p:nvPr>
        </p:nvSpPr>
        <p:spPr/>
        <p:txBody>
          <a:bodyPr/>
          <a:lstStyle/>
          <a:p>
            <a:fld id="{A952413A-4D60-47C9-9EFA-8D1DA93CFC03}" type="datetime1">
              <a:rPr lang="en-US" smtClean="0"/>
              <a:t>9/25/2023</a:t>
            </a:fld>
            <a:endParaRPr lang="en-US"/>
          </a:p>
        </p:txBody>
      </p:sp>
      <p:sp>
        <p:nvSpPr>
          <p:cNvPr id="6" name="Footer Placeholder 5">
            <a:extLst>
              <a:ext uri="{FF2B5EF4-FFF2-40B4-BE49-F238E27FC236}">
                <a16:creationId xmlns:a16="http://schemas.microsoft.com/office/drawing/2014/main" id="{B2DD877F-5FB5-40E6-A5FE-D1F83A77F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8615D3-9BCE-4B00-872F-2F4AC65A2926}"/>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14921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92DB-4330-474E-B6BE-3EBA7A68E7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87D566-4837-48AC-A666-20E177CA59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8FCC1F-75F6-4CF7-9DDB-222670101B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28CE4C-1D56-4645-A395-451D5FC25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CF389-DAA7-4264-B32A-79EC67341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F1468-A96D-44AA-B013-066F0CEF9D92}"/>
              </a:ext>
            </a:extLst>
          </p:cNvPr>
          <p:cNvSpPr>
            <a:spLocks noGrp="1"/>
          </p:cNvSpPr>
          <p:nvPr>
            <p:ph type="dt" sz="half" idx="10"/>
          </p:nvPr>
        </p:nvSpPr>
        <p:spPr/>
        <p:txBody>
          <a:bodyPr/>
          <a:lstStyle/>
          <a:p>
            <a:fld id="{692241CF-6E4D-4E36-BB0F-5172574B986A}" type="datetime1">
              <a:rPr lang="en-US" smtClean="0"/>
              <a:t>9/25/2023</a:t>
            </a:fld>
            <a:endParaRPr lang="en-US"/>
          </a:p>
        </p:txBody>
      </p:sp>
      <p:sp>
        <p:nvSpPr>
          <p:cNvPr id="8" name="Footer Placeholder 7">
            <a:extLst>
              <a:ext uri="{FF2B5EF4-FFF2-40B4-BE49-F238E27FC236}">
                <a16:creationId xmlns:a16="http://schemas.microsoft.com/office/drawing/2014/main" id="{D063CB69-A5A9-4489-B6D4-0426BD0A4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05352F-4791-44C7-AD63-6A5E8A4906C3}"/>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190575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6C2F-FC64-4F90-B5C8-447E4F096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AE7EA-D8FE-4EC0-9061-F19FC4E6AEFC}"/>
              </a:ext>
            </a:extLst>
          </p:cNvPr>
          <p:cNvSpPr>
            <a:spLocks noGrp="1"/>
          </p:cNvSpPr>
          <p:nvPr>
            <p:ph type="dt" sz="half" idx="10"/>
          </p:nvPr>
        </p:nvSpPr>
        <p:spPr/>
        <p:txBody>
          <a:bodyPr/>
          <a:lstStyle/>
          <a:p>
            <a:fld id="{67B33497-7364-451F-8BF7-90AB4BAAC2EC}" type="datetime1">
              <a:rPr lang="en-US" smtClean="0"/>
              <a:t>9/25/2023</a:t>
            </a:fld>
            <a:endParaRPr lang="en-US"/>
          </a:p>
        </p:txBody>
      </p:sp>
      <p:sp>
        <p:nvSpPr>
          <p:cNvPr id="4" name="Footer Placeholder 3">
            <a:extLst>
              <a:ext uri="{FF2B5EF4-FFF2-40B4-BE49-F238E27FC236}">
                <a16:creationId xmlns:a16="http://schemas.microsoft.com/office/drawing/2014/main" id="{23E31EAD-A869-4FD6-B457-44B986E0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8368E6-524F-4941-8433-7B466F04DC7E}"/>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76309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0154B-0D95-46F7-812A-5057A8091079}"/>
              </a:ext>
            </a:extLst>
          </p:cNvPr>
          <p:cNvSpPr>
            <a:spLocks noGrp="1"/>
          </p:cNvSpPr>
          <p:nvPr>
            <p:ph type="dt" sz="half" idx="10"/>
          </p:nvPr>
        </p:nvSpPr>
        <p:spPr/>
        <p:txBody>
          <a:bodyPr/>
          <a:lstStyle/>
          <a:p>
            <a:fld id="{BA7E237F-13D7-4475-A12C-469BB2D59E51}" type="datetime1">
              <a:rPr lang="en-US" smtClean="0"/>
              <a:t>9/25/2023</a:t>
            </a:fld>
            <a:endParaRPr lang="en-US"/>
          </a:p>
        </p:txBody>
      </p:sp>
      <p:sp>
        <p:nvSpPr>
          <p:cNvPr id="3" name="Footer Placeholder 2">
            <a:extLst>
              <a:ext uri="{FF2B5EF4-FFF2-40B4-BE49-F238E27FC236}">
                <a16:creationId xmlns:a16="http://schemas.microsoft.com/office/drawing/2014/main" id="{BE4AA1AF-A9B1-4608-AA7F-D9182AAB0B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F9643-B302-438B-B070-12FF235D7418}"/>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161477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64DE-8202-433D-A0BE-1674FE1F7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AE1DC0-132A-4556-BB6B-36273AA11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77B349-9114-4B2F-B0D4-92CDDCD5D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CD897-E0A2-417D-A313-DD0306B80C8E}"/>
              </a:ext>
            </a:extLst>
          </p:cNvPr>
          <p:cNvSpPr>
            <a:spLocks noGrp="1"/>
          </p:cNvSpPr>
          <p:nvPr>
            <p:ph type="dt" sz="half" idx="10"/>
          </p:nvPr>
        </p:nvSpPr>
        <p:spPr/>
        <p:txBody>
          <a:bodyPr/>
          <a:lstStyle/>
          <a:p>
            <a:fld id="{A6FE7359-611C-4E73-8388-81AD53204F4F}" type="datetime1">
              <a:rPr lang="en-US" smtClean="0"/>
              <a:t>9/25/2023</a:t>
            </a:fld>
            <a:endParaRPr lang="en-US"/>
          </a:p>
        </p:txBody>
      </p:sp>
      <p:sp>
        <p:nvSpPr>
          <p:cNvPr id="6" name="Footer Placeholder 5">
            <a:extLst>
              <a:ext uri="{FF2B5EF4-FFF2-40B4-BE49-F238E27FC236}">
                <a16:creationId xmlns:a16="http://schemas.microsoft.com/office/drawing/2014/main" id="{47349D57-307B-4414-8398-F4C44D002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26C2A-8648-4AE9-9716-6BF737BCFE52}"/>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94282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8FEC-0E41-4AC2-AABC-0896C366B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D6B95E-D265-4790-BB78-8FE02B136B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DA5D8F8-50DE-464C-9FC8-7FA87A449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E42F22-5D56-4EB6-895A-FEDEB0F21E3A}"/>
              </a:ext>
            </a:extLst>
          </p:cNvPr>
          <p:cNvSpPr>
            <a:spLocks noGrp="1"/>
          </p:cNvSpPr>
          <p:nvPr>
            <p:ph type="dt" sz="half" idx="10"/>
          </p:nvPr>
        </p:nvSpPr>
        <p:spPr/>
        <p:txBody>
          <a:bodyPr/>
          <a:lstStyle/>
          <a:p>
            <a:fld id="{C03FBAB6-1282-4267-BD54-0E4F5401BD4B}" type="datetime1">
              <a:rPr lang="en-US" smtClean="0"/>
              <a:t>9/25/2023</a:t>
            </a:fld>
            <a:endParaRPr lang="en-US"/>
          </a:p>
        </p:txBody>
      </p:sp>
      <p:sp>
        <p:nvSpPr>
          <p:cNvPr id="6" name="Footer Placeholder 5">
            <a:extLst>
              <a:ext uri="{FF2B5EF4-FFF2-40B4-BE49-F238E27FC236}">
                <a16:creationId xmlns:a16="http://schemas.microsoft.com/office/drawing/2014/main" id="{39022966-FAD5-4AD0-BE1E-9E1845601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7A33B-53A2-47D0-B123-9EED7B36AE17}"/>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457164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8DC62-E2CB-40AE-B6A9-FB74B2D1E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66898-E450-48A7-8BC0-24E89020E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D5552-0D98-4200-90D7-9D684E378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21F55-24FD-4D49-9511-75E947BA1874}" type="datetime1">
              <a:rPr lang="en-US" smtClean="0"/>
              <a:t>9/25/2023</a:t>
            </a:fld>
            <a:endParaRPr lang="en-US"/>
          </a:p>
        </p:txBody>
      </p:sp>
      <p:sp>
        <p:nvSpPr>
          <p:cNvPr id="5" name="Footer Placeholder 4">
            <a:extLst>
              <a:ext uri="{FF2B5EF4-FFF2-40B4-BE49-F238E27FC236}">
                <a16:creationId xmlns:a16="http://schemas.microsoft.com/office/drawing/2014/main" id="{F3C892BC-8947-442D-8FF8-2171C1D03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93BD60-8912-49AC-8981-F92237384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1387336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s3-us-west-2.amazonaws.com/palms-awss3-repository/Communications/ODP/2018/ODP+Announcement+Housing+Service-083-18-FINAL.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hyperlink" Target="https://ohioemploymentfirst.org/up_doc/What_is_PATH_Strategic_Planning.pdf" TargetMode="External"/><Relationship Id="rId3" Type="http://schemas.openxmlformats.org/officeDocument/2006/relationships/hyperlink" Target="https://valuesintoaction.org/pa/housing-toolkit/" TargetMode="External"/><Relationship Id="rId7" Type="http://schemas.openxmlformats.org/officeDocument/2006/relationships/hyperlink" Target="https://inclusive-solutions.com/person-centred-planning/maps/"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s://inclusion.com/path-maps-and-person-centered-planning/" TargetMode="External"/><Relationship Id="rId5" Type="http://schemas.openxmlformats.org/officeDocument/2006/relationships/hyperlink" Target="https://www.lifecoursetools.com/" TargetMode="External"/><Relationship Id="rId4" Type="http://schemas.openxmlformats.org/officeDocument/2006/relationships/hyperlink" Target="https://www.myodp.org/course/view.php?id=1173" TargetMode="External"/><Relationship Id="rId9" Type="http://schemas.openxmlformats.org/officeDocument/2006/relationships/hyperlink" Target="https://nam12.safelinks.protection.outlook.com/?url=https%3A%2F%2Fwww.youtube.com%2Fplaylist%3Flist%3DPLQ9IqZXpOIK2YMy5uF77x-cSgfl-AbbyO&amp;data=04%7C01%7Cdgates%40phlp.org%7C9cf9ae8ffc094bcc21ba08da133b7efe%7C6ce5d0fc95004e619d6f008d87c75680%7C0%7C0%7C637843444563435658%7CUnknown%7CTWFpbGZsb3d8eyJWIjoiMC4wLjAwMDAiLCJQIjoiV2luMzIiLCJBTiI6Ik1haWwiLCJXVCI6Mn0%3D%7C3000&amp;sdata=Dw7P7k0cwh%2FRe1K034lRd4oweAYv8VklODDtDipi60Y%3D&amp;reserved=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tudymoney.us/activity/activity-16-preparing-for-independence/"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hyperlink" Target="https://acl.gov/HousingAndServices" TargetMode="External"/><Relationship Id="rId4" Type="http://schemas.openxmlformats.org/officeDocument/2006/relationships/hyperlink" Target="https://patf.us/cents-and-sensibility-a-guide-to-money-management-508-compliant-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myodp.org/course/view.php?id=978" TargetMode="External"/><Relationship Id="rId7" Type="http://schemas.openxmlformats.org/officeDocument/2006/relationships/hyperlink" Target="https://paautism.org/resource/communication-speech-talk/"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paautism.org/resource/autism-interaction-communication/" TargetMode="External"/><Relationship Id="rId5" Type="http://schemas.openxmlformats.org/officeDocument/2006/relationships/hyperlink" Target="https://paautism.org/resource/communication-works-both-ways/" TargetMode="External"/><Relationship Id="rId4" Type="http://schemas.openxmlformats.org/officeDocument/2006/relationships/hyperlink" Target="https://aaccommunity.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smarthomesmadesimple.org/privacy-and-security/why-informed-consent-matters-when-using-remote-support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valuesintoaction.org/pa/housing-toolkit/"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ACC3-384A-14F3-4C0F-04ED23D83D07}"/>
              </a:ext>
            </a:extLst>
          </p:cNvPr>
          <p:cNvSpPr>
            <a:spLocks noGrp="1"/>
          </p:cNvSpPr>
          <p:nvPr>
            <p:ph type="ctrTitle"/>
          </p:nvPr>
        </p:nvSpPr>
        <p:spPr>
          <a:xfrm>
            <a:off x="1524000" y="1122363"/>
            <a:ext cx="9144000" cy="2387600"/>
          </a:xfrm>
        </p:spPr>
        <p:txBody>
          <a:bodyPr anchor="b">
            <a:normAutofit/>
          </a:bodyPr>
          <a:lstStyle/>
          <a:p>
            <a:br>
              <a:rPr lang="en-US" sz="5100"/>
            </a:br>
            <a:endParaRPr lang="en-US" sz="5100">
              <a:latin typeface="Franklin Gothic Medium"/>
              <a:cs typeface="Arial"/>
            </a:endParaRPr>
          </a:p>
        </p:txBody>
      </p:sp>
      <p:sp>
        <p:nvSpPr>
          <p:cNvPr id="3" name="Text Placeholder 2">
            <a:extLst>
              <a:ext uri="{FF2B5EF4-FFF2-40B4-BE49-F238E27FC236}">
                <a16:creationId xmlns:a16="http://schemas.microsoft.com/office/drawing/2014/main" id="{C6EE2BB5-EB88-5E71-1193-4C5897CEB1A8}"/>
              </a:ext>
            </a:extLst>
          </p:cNvPr>
          <p:cNvSpPr>
            <a:spLocks noGrp="1"/>
          </p:cNvSpPr>
          <p:nvPr>
            <p:ph type="subTitle" idx="1"/>
          </p:nvPr>
        </p:nvSpPr>
        <p:spPr>
          <a:xfrm>
            <a:off x="996287" y="3602037"/>
            <a:ext cx="9671713" cy="2027663"/>
          </a:xfrm>
        </p:spPr>
        <p:txBody>
          <a:bodyPr vert="horz" lIns="91440" tIns="45720" rIns="91440" bIns="45720" rtlCol="0" anchor="t">
            <a:normAutofit fontScale="70000" lnSpcReduction="20000"/>
          </a:bodyPr>
          <a:lstStyle/>
          <a:p>
            <a:endParaRPr lang="en-US" dirty="0">
              <a:latin typeface="Franklin Gothic Medium"/>
              <a:cs typeface="Arial"/>
            </a:endParaRPr>
          </a:p>
          <a:p>
            <a:endParaRPr kumimoji="0" lang="en-US" sz="5100" b="0" i="0" u="none" strike="noStrike" kern="1200" cap="none" spc="0" normalizeH="0" baseline="0" noProof="0" dirty="0">
              <a:ln>
                <a:noFill/>
              </a:ln>
              <a:solidFill>
                <a:prstClr val="black"/>
              </a:solidFill>
              <a:effectLst/>
              <a:uLnTx/>
              <a:uFillTx/>
              <a:latin typeface="Franklin Gothic Medium"/>
              <a:ea typeface="+mj-ea"/>
              <a:cs typeface="Arial"/>
            </a:endParaRPr>
          </a:p>
          <a:p>
            <a:r>
              <a:rPr kumimoji="0" lang="en-US" sz="5100" b="0" i="0" u="none" strike="noStrike" kern="1200" cap="none" spc="0" normalizeH="0" baseline="0" noProof="0" dirty="0">
                <a:ln>
                  <a:noFill/>
                </a:ln>
                <a:solidFill>
                  <a:prstClr val="black"/>
                </a:solidFill>
                <a:effectLst/>
                <a:uLnTx/>
                <a:uFillTx/>
                <a:latin typeface="Franklin Gothic Medium"/>
                <a:ea typeface="+mj-ea"/>
                <a:cs typeface="Arial"/>
              </a:rPr>
              <a:t>Housing Transition &amp; Tenancy Sustaining Service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Franklin Gothic Medium" panose="020B0603020102020204"/>
                <a:ea typeface="+mn-ea"/>
                <a:cs typeface="Calibri"/>
              </a:rPr>
              <a:t>Providing the Service </a:t>
            </a:r>
          </a:p>
          <a:p>
            <a:endParaRPr kumimoji="0" lang="en-US" sz="5100" b="0" i="0" u="none" strike="noStrike" kern="1200" cap="none" spc="0" normalizeH="0" baseline="0" noProof="0" dirty="0">
              <a:ln>
                <a:noFill/>
              </a:ln>
              <a:solidFill>
                <a:prstClr val="black"/>
              </a:solidFill>
              <a:effectLst/>
              <a:uLnTx/>
              <a:uFillTx/>
              <a:latin typeface="Franklin Gothic Medium"/>
              <a:ea typeface="+mj-ea"/>
              <a:cs typeface="Arial"/>
            </a:endParaRPr>
          </a:p>
        </p:txBody>
      </p:sp>
      <p:sp>
        <p:nvSpPr>
          <p:cNvPr id="4" name="Slide Number Placeholder 3">
            <a:extLst>
              <a:ext uri="{FF2B5EF4-FFF2-40B4-BE49-F238E27FC236}">
                <a16:creationId xmlns:a16="http://schemas.microsoft.com/office/drawing/2014/main" id="{A56D4592-6EA0-373A-A9D5-5534A9CA3817}"/>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A5C8F209-0BE7-4F94-8915-A3CF9146FC4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pic>
        <p:nvPicPr>
          <p:cNvPr id="6" name="Picture 5" descr="A close-up of a sign&#10;&#10;Description automatically generated">
            <a:extLst>
              <a:ext uri="{FF2B5EF4-FFF2-40B4-BE49-F238E27FC236}">
                <a16:creationId xmlns:a16="http://schemas.microsoft.com/office/drawing/2014/main" id="{BC22DF0F-3300-6ABE-3471-906441D08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316" y="2138363"/>
            <a:ext cx="3049214" cy="1371600"/>
          </a:xfrm>
          <a:prstGeom prst="rect">
            <a:avLst/>
          </a:prstGeom>
        </p:spPr>
      </p:pic>
      <p:pic>
        <p:nvPicPr>
          <p:cNvPr id="5" name="Picture 4" descr="A close up of text&#10;&#10;Description automatically generated">
            <a:extLst>
              <a:ext uri="{FF2B5EF4-FFF2-40B4-BE49-F238E27FC236}">
                <a16:creationId xmlns:a16="http://schemas.microsoft.com/office/drawing/2014/main" id="{3AD2A7C1-23EC-D5AE-E449-C18BFA9C5C59}"/>
              </a:ext>
            </a:extLst>
          </p:cNvPr>
          <p:cNvPicPr>
            <a:picLocks noChangeAspect="1"/>
          </p:cNvPicPr>
          <p:nvPr/>
        </p:nvPicPr>
        <p:blipFill>
          <a:blip r:embed="rId3"/>
          <a:stretch>
            <a:fillRect/>
          </a:stretch>
        </p:blipFill>
        <p:spPr>
          <a:xfrm>
            <a:off x="5463988" y="2138995"/>
            <a:ext cx="4564156" cy="1375378"/>
          </a:xfrm>
          <a:prstGeom prst="rect">
            <a:avLst/>
          </a:prstGeom>
        </p:spPr>
      </p:pic>
    </p:spTree>
    <p:extLst>
      <p:ext uri="{BB962C8B-B14F-4D97-AF65-F5344CB8AC3E}">
        <p14:creationId xmlns:p14="http://schemas.microsoft.com/office/powerpoint/2010/main" val="316291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FA26-30FF-BD87-44EC-2D19B0BCFCF3}"/>
              </a:ext>
            </a:extLst>
          </p:cNvPr>
          <p:cNvSpPr>
            <a:spLocks noGrp="1"/>
          </p:cNvSpPr>
          <p:nvPr>
            <p:ph type="title"/>
          </p:nvPr>
        </p:nvSpPr>
        <p:spPr/>
        <p:txBody>
          <a:bodyPr/>
          <a:lstStyle/>
          <a:p>
            <a:r>
              <a:rPr lang="en-US" b="1"/>
              <a:t>The Housing Assessment – cont.</a:t>
            </a:r>
            <a:endParaRPr lang="en-US"/>
          </a:p>
        </p:txBody>
      </p:sp>
      <p:sp>
        <p:nvSpPr>
          <p:cNvPr id="3" name="Content Placeholder 2">
            <a:extLst>
              <a:ext uri="{FF2B5EF4-FFF2-40B4-BE49-F238E27FC236}">
                <a16:creationId xmlns:a16="http://schemas.microsoft.com/office/drawing/2014/main" id="{F494B803-E054-D7C1-0E4D-99B8998B9161}"/>
              </a:ext>
            </a:extLst>
          </p:cNvPr>
          <p:cNvSpPr>
            <a:spLocks noGrp="1"/>
          </p:cNvSpPr>
          <p:nvPr>
            <p:ph idx="1"/>
          </p:nvPr>
        </p:nvSpPr>
        <p:spPr/>
        <p:txBody>
          <a:bodyPr vert="horz" lIns="91440" tIns="45720" rIns="91440" bIns="45720" rtlCol="0" anchor="t">
            <a:normAutofit/>
          </a:bodyPr>
          <a:lstStyle/>
          <a:p>
            <a:endParaRPr lang="en-US" sz="3200">
              <a:latin typeface="Franklin Gothic Medium"/>
            </a:endParaRPr>
          </a:p>
          <a:p>
            <a:r>
              <a:rPr lang="en-US" sz="3200" dirty="0">
                <a:latin typeface="Franklin Gothic Medium"/>
              </a:rPr>
              <a:t>Income and financial resources</a:t>
            </a:r>
          </a:p>
          <a:p>
            <a:r>
              <a:rPr lang="en-US" sz="3200" dirty="0">
                <a:latin typeface="Franklin Gothic Medium"/>
              </a:rPr>
              <a:t>Past rental history</a:t>
            </a:r>
          </a:p>
          <a:p>
            <a:r>
              <a:rPr lang="en-US" sz="3200" dirty="0">
                <a:latin typeface="Franklin Gothic Medium"/>
              </a:rPr>
              <a:t>Criminal history</a:t>
            </a:r>
          </a:p>
          <a:p>
            <a:r>
              <a:rPr lang="en-US" sz="3200" dirty="0">
                <a:latin typeface="Franklin Gothic Medium"/>
              </a:rPr>
              <a:t>Credit history</a:t>
            </a:r>
          </a:p>
          <a:p>
            <a:r>
              <a:rPr lang="en-US" sz="3200" dirty="0">
                <a:latin typeface="Franklin Gothic Medium"/>
              </a:rPr>
              <a:t>Finances</a:t>
            </a:r>
          </a:p>
          <a:p>
            <a:pPr marL="0" indent="0">
              <a:buNone/>
            </a:pPr>
            <a:endParaRPr lang="en-US" sz="3200">
              <a:latin typeface="Franklin Gothic Medium"/>
            </a:endParaRPr>
          </a:p>
          <a:p>
            <a:endParaRPr lang="en-US" sz="3200">
              <a:latin typeface="Franklin Gothic Medium"/>
            </a:endParaRPr>
          </a:p>
        </p:txBody>
      </p:sp>
      <p:sp>
        <p:nvSpPr>
          <p:cNvPr id="5" name="Slide Number Placeholder 4">
            <a:extLst>
              <a:ext uri="{FF2B5EF4-FFF2-40B4-BE49-F238E27FC236}">
                <a16:creationId xmlns:a16="http://schemas.microsoft.com/office/drawing/2014/main" id="{D284CB7B-15CE-B727-06E1-D75BD282D5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9187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D214A-B51C-4982-9875-C1E30B509B2A}"/>
              </a:ext>
            </a:extLst>
          </p:cNvPr>
          <p:cNvSpPr>
            <a:spLocks noGrp="1"/>
          </p:cNvSpPr>
          <p:nvPr>
            <p:ph type="title"/>
          </p:nvPr>
        </p:nvSpPr>
        <p:spPr>
          <a:xfrm>
            <a:off x="838200" y="587864"/>
            <a:ext cx="10515600" cy="1325563"/>
          </a:xfrm>
        </p:spPr>
        <p:txBody>
          <a:bodyPr/>
          <a:lstStyle/>
          <a:p>
            <a:pPr marR="0" rtl="0"/>
            <a:r>
              <a:rPr lang="en-US" b="1" i="0" u="none" strike="noStrike" baseline="0">
                <a:latin typeface="Franklin Gothic Medium" panose="020B0603020102020204" pitchFamily="34" charset="0"/>
              </a:rPr>
              <a:t>Location Considerations</a:t>
            </a:r>
          </a:p>
        </p:txBody>
      </p:sp>
      <p:sp>
        <p:nvSpPr>
          <p:cNvPr id="3" name="Text Placeholder 2">
            <a:extLst>
              <a:ext uri="{FF2B5EF4-FFF2-40B4-BE49-F238E27FC236}">
                <a16:creationId xmlns:a16="http://schemas.microsoft.com/office/drawing/2014/main" id="{C09D144C-E3DF-4E4F-AAF6-9C6FE32F7DFB}"/>
              </a:ext>
            </a:extLst>
          </p:cNvPr>
          <p:cNvSpPr>
            <a:spLocks noGrp="1"/>
          </p:cNvSpPr>
          <p:nvPr>
            <p:ph type="body" idx="1"/>
          </p:nvPr>
        </p:nvSpPr>
        <p:spPr>
          <a:xfrm>
            <a:off x="838200" y="1721477"/>
            <a:ext cx="10515600" cy="4814789"/>
          </a:xfrm>
        </p:spPr>
        <p:txBody>
          <a:bodyPr vert="horz" lIns="91440" tIns="45720" rIns="91440" bIns="45720" rtlCol="0" anchor="t">
            <a:normAutofit/>
          </a:bodyPr>
          <a:lstStyle/>
          <a:p>
            <a:r>
              <a:rPr lang="en-US">
                <a:latin typeface="Franklin Gothic Medium"/>
              </a:rPr>
              <a:t>Location preference of the person- urban, suburb, rural</a:t>
            </a:r>
          </a:p>
          <a:p>
            <a:r>
              <a:rPr lang="en-US">
                <a:latin typeface="Franklin Gothic Medium"/>
              </a:rPr>
              <a:t>P</a:t>
            </a:r>
            <a:r>
              <a:rPr lang="en-US" b="0" i="0" u="none" strike="noStrike" baseline="0">
                <a:latin typeface="Franklin Gothic Medium"/>
              </a:rPr>
              <a:t>ool of </a:t>
            </a:r>
            <a:r>
              <a:rPr lang="en-US">
                <a:latin typeface="Franklin Gothic Medium"/>
              </a:rPr>
              <a:t>Support Service Professional (SSPs), Direct Support Professionals (DSPs), </a:t>
            </a:r>
            <a:r>
              <a:rPr lang="en-US" b="0" i="0" u="none" strike="noStrike" baseline="0">
                <a:latin typeface="Franklin Gothic Medium"/>
              </a:rPr>
              <a:t>and other direct service workers</a:t>
            </a:r>
            <a:endParaRPr lang="en-US">
              <a:latin typeface="Franklin Gothic Medium"/>
            </a:endParaRPr>
          </a:p>
          <a:p>
            <a:pPr marR="0" lvl="0" rtl="0"/>
            <a:r>
              <a:rPr lang="en-US" b="0" i="0" u="none" strike="noStrike" baseline="0">
                <a:latin typeface="Franklin Gothic Medium" panose="020B0603020102020204" pitchFamily="34" charset="0"/>
              </a:rPr>
              <a:t>Public transportation for participant and for potential staff</a:t>
            </a:r>
          </a:p>
          <a:p>
            <a:pPr marR="0" lvl="0" rtl="0"/>
            <a:r>
              <a:rPr lang="en-US" b="0" i="0" u="none" strike="noStrike" baseline="0">
                <a:latin typeface="Franklin Gothic Medium" panose="020B0603020102020204" pitchFamily="34" charset="0"/>
              </a:rPr>
              <a:t>Family &amp; other natural supports</a:t>
            </a:r>
          </a:p>
          <a:p>
            <a:pPr marR="0" lvl="0" rtl="0"/>
            <a:r>
              <a:rPr lang="en-US" b="0" i="0" u="none" strike="noStrike" baseline="0">
                <a:latin typeface="Franklin Gothic Medium" panose="020B0603020102020204" pitchFamily="34" charset="0"/>
              </a:rPr>
              <a:t>Employment and volunteer opportunities</a:t>
            </a:r>
          </a:p>
          <a:p>
            <a:pPr marR="0" lvl="0" rtl="0"/>
            <a:r>
              <a:rPr lang="en-US" b="0" i="0" u="none" strike="noStrike" baseline="0">
                <a:latin typeface="Franklin Gothic Medium" panose="020B0603020102020204" pitchFamily="34" charset="0"/>
              </a:rPr>
              <a:t>Food markets and other retail stores</a:t>
            </a:r>
          </a:p>
          <a:p>
            <a:pPr marR="0" lvl="0" rtl="0"/>
            <a:r>
              <a:rPr lang="en-US" b="0" i="0" u="none" strike="noStrike" baseline="0">
                <a:latin typeface="Franklin Gothic Medium" panose="020B0603020102020204" pitchFamily="34" charset="0"/>
              </a:rPr>
              <a:t>House of Worship attended by participant</a:t>
            </a:r>
          </a:p>
          <a:p>
            <a:pPr marR="0" lvl="0" rtl="0"/>
            <a:r>
              <a:rPr lang="en-US" b="0" i="0" u="none" strike="noStrike" baseline="0">
                <a:latin typeface="Franklin Gothic Medium" panose="020B0603020102020204" pitchFamily="34" charset="0"/>
              </a:rPr>
              <a:t>Community activities of interest to participant</a:t>
            </a:r>
          </a:p>
        </p:txBody>
      </p:sp>
      <p:sp>
        <p:nvSpPr>
          <p:cNvPr id="5" name="Slide Number Placeholder 4">
            <a:extLst>
              <a:ext uri="{FF2B5EF4-FFF2-40B4-BE49-F238E27FC236}">
                <a16:creationId xmlns:a16="http://schemas.microsoft.com/office/drawing/2014/main" id="{C9243627-5AAA-431A-A33A-06C7825210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11100-3D94-40FF-A0F2-55B8E54CD4AE}"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434581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EFF1-0117-4E6A-A3C5-237752ACB138}"/>
              </a:ext>
            </a:extLst>
          </p:cNvPr>
          <p:cNvSpPr>
            <a:spLocks noGrp="1"/>
          </p:cNvSpPr>
          <p:nvPr>
            <p:ph type="title"/>
          </p:nvPr>
        </p:nvSpPr>
        <p:spPr/>
        <p:txBody>
          <a:bodyPr/>
          <a:lstStyle/>
          <a:p>
            <a:pPr marR="0" rtl="0"/>
            <a:r>
              <a:rPr lang="en-US" b="1" i="0" u="none" strike="noStrike" baseline="0">
                <a:latin typeface="Franklin Gothic Medium" panose="020B0603020102020204" pitchFamily="34" charset="0"/>
              </a:rPr>
              <a:t>Other </a:t>
            </a:r>
            <a:r>
              <a:rPr lang="en-US" b="1">
                <a:latin typeface="Franklin Gothic Medium" panose="020B0603020102020204" pitchFamily="34" charset="0"/>
              </a:rPr>
              <a:t>C</a:t>
            </a:r>
            <a:r>
              <a:rPr lang="en-US" b="1" i="0" u="none" strike="noStrike" baseline="0">
                <a:latin typeface="Franklin Gothic Medium" panose="020B0603020102020204" pitchFamily="34" charset="0"/>
              </a:rPr>
              <a:t>onsiderations</a:t>
            </a:r>
          </a:p>
        </p:txBody>
      </p:sp>
      <p:sp>
        <p:nvSpPr>
          <p:cNvPr id="3" name="Text Placeholder 2">
            <a:extLst>
              <a:ext uri="{FF2B5EF4-FFF2-40B4-BE49-F238E27FC236}">
                <a16:creationId xmlns:a16="http://schemas.microsoft.com/office/drawing/2014/main" id="{2FEC5F4D-A9C6-442C-99BD-840CADA923BB}"/>
              </a:ext>
            </a:extLst>
          </p:cNvPr>
          <p:cNvSpPr>
            <a:spLocks noGrp="1"/>
          </p:cNvSpPr>
          <p:nvPr>
            <p:ph type="body" idx="1"/>
          </p:nvPr>
        </p:nvSpPr>
        <p:spPr/>
        <p:txBody>
          <a:bodyPr>
            <a:normAutofit/>
          </a:bodyPr>
          <a:lstStyle/>
          <a:p>
            <a:pPr marL="0" marR="0" lvl="0" indent="0" rtl="0">
              <a:buNone/>
            </a:pPr>
            <a:endParaRPr lang="en-US" sz="3200" b="0" i="0" u="none" strike="noStrike" baseline="0">
              <a:latin typeface="Franklin Gothic Medium" panose="020B0603020102020204" pitchFamily="34" charset="0"/>
            </a:endParaRPr>
          </a:p>
          <a:p>
            <a:pPr marR="0" lvl="0" rtl="0"/>
            <a:r>
              <a:rPr lang="en-US" sz="3200" b="0" i="0" u="none" strike="noStrike" baseline="0">
                <a:latin typeface="Franklin Gothic Medium" panose="020B0603020102020204" pitchFamily="34" charset="0"/>
              </a:rPr>
              <a:t>Physical and sensory accessibility needs </a:t>
            </a:r>
          </a:p>
          <a:p>
            <a:pPr marR="0" lvl="0" rtl="0"/>
            <a:r>
              <a:rPr lang="en-US" sz="3200" b="0" i="0" u="none" strike="noStrike" baseline="0">
                <a:latin typeface="Franklin Gothic Medium" panose="020B0603020102020204" pitchFamily="34" charset="0"/>
              </a:rPr>
              <a:t>Communication needs</a:t>
            </a:r>
          </a:p>
          <a:p>
            <a:pPr marR="0" lvl="0" rtl="0"/>
            <a:r>
              <a:rPr lang="en-US" sz="3200" b="0" i="0" u="none" strike="noStrike" baseline="0">
                <a:latin typeface="Franklin Gothic Medium" panose="020B0603020102020204" pitchFamily="34" charset="0"/>
              </a:rPr>
              <a:t>Assistive Technology (AT) needs </a:t>
            </a:r>
          </a:p>
          <a:p>
            <a:pPr marR="0" lvl="0" rtl="0"/>
            <a:r>
              <a:rPr lang="en-US" sz="3200">
                <a:latin typeface="Franklin Gothic Medium" panose="020B0603020102020204" pitchFamily="34" charset="0"/>
              </a:rPr>
              <a:t>R</a:t>
            </a:r>
            <a:r>
              <a:rPr lang="en-US" sz="3200" b="0" i="0" u="none" strike="noStrike" baseline="0">
                <a:latin typeface="Franklin Gothic Medium" panose="020B0603020102020204" pitchFamily="34" charset="0"/>
              </a:rPr>
              <a:t>emote supports needs</a:t>
            </a:r>
          </a:p>
          <a:p>
            <a:pPr marR="0" lvl="0" rtl="0"/>
            <a:r>
              <a:rPr lang="en-US" sz="3200" b="0" i="0" u="none" strike="noStrike" baseline="0">
                <a:latin typeface="Franklin Gothic Medium" panose="020B0603020102020204" pitchFamily="34" charset="0"/>
              </a:rPr>
              <a:t>Medical supports</a:t>
            </a:r>
          </a:p>
          <a:p>
            <a:pPr marR="0" lvl="0" rtl="0"/>
            <a:r>
              <a:rPr lang="en-US" sz="3200" b="0" i="0" u="none" strike="noStrike" baseline="0">
                <a:latin typeface="Franklin Gothic Medium" panose="020B0603020102020204" pitchFamily="34" charset="0"/>
              </a:rPr>
              <a:t>Behavioral supports</a:t>
            </a:r>
          </a:p>
        </p:txBody>
      </p:sp>
      <p:sp>
        <p:nvSpPr>
          <p:cNvPr id="5" name="Slide Number Placeholder 4">
            <a:extLst>
              <a:ext uri="{FF2B5EF4-FFF2-40B4-BE49-F238E27FC236}">
                <a16:creationId xmlns:a16="http://schemas.microsoft.com/office/drawing/2014/main" id="{E3E1303B-B3C8-4541-BC6D-569FAAAF3F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11100-3D94-40FF-A0F2-55B8E54CD4AE}"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79674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E451-C127-4902-B4D2-1673F8742797}"/>
              </a:ext>
            </a:extLst>
          </p:cNvPr>
          <p:cNvSpPr>
            <a:spLocks noGrp="1"/>
          </p:cNvSpPr>
          <p:nvPr>
            <p:ph type="title"/>
          </p:nvPr>
        </p:nvSpPr>
        <p:spPr>
          <a:xfrm>
            <a:off x="838200" y="629749"/>
            <a:ext cx="10515600" cy="1325563"/>
          </a:xfrm>
        </p:spPr>
        <p:txBody>
          <a:bodyPr/>
          <a:lstStyle/>
          <a:p>
            <a:r>
              <a:rPr lang="en-US" b="1" dirty="0"/>
              <a:t>Using the Individual Support Plan (ISP) </a:t>
            </a:r>
          </a:p>
        </p:txBody>
      </p:sp>
      <p:sp>
        <p:nvSpPr>
          <p:cNvPr id="3" name="Text Placeholder 2">
            <a:extLst>
              <a:ext uri="{FF2B5EF4-FFF2-40B4-BE49-F238E27FC236}">
                <a16:creationId xmlns:a16="http://schemas.microsoft.com/office/drawing/2014/main" id="{58CF75A0-B07F-4D43-AC8D-DE7E804AB3CC}"/>
              </a:ext>
            </a:extLst>
          </p:cNvPr>
          <p:cNvSpPr>
            <a:spLocks noGrp="1"/>
          </p:cNvSpPr>
          <p:nvPr>
            <p:ph type="body" idx="1"/>
          </p:nvPr>
        </p:nvSpPr>
        <p:spPr>
          <a:xfrm>
            <a:off x="838200" y="2320437"/>
            <a:ext cx="10515600" cy="4035913"/>
          </a:xfrm>
        </p:spPr>
        <p:txBody>
          <a:bodyPr vert="horz" lIns="91440" tIns="45720" rIns="91440" bIns="45720" rtlCol="0" anchor="t">
            <a:normAutofit/>
          </a:bodyPr>
          <a:lstStyle/>
          <a:p>
            <a:r>
              <a:rPr lang="en-US" sz="3200" dirty="0">
                <a:latin typeface="Franklin Gothic Medium"/>
              </a:rPr>
              <a:t>A person's ISP can be used to prompt conversation with the participant during the assessment</a:t>
            </a:r>
          </a:p>
          <a:p>
            <a:pPr lvl="1"/>
            <a:endParaRPr lang="en-US" sz="3200" dirty="0">
              <a:latin typeface="Franklin Gothic Medium"/>
            </a:endParaRPr>
          </a:p>
          <a:p>
            <a:pPr lvl="1"/>
            <a:r>
              <a:rPr lang="en-US" sz="2600" i="0" u="none" strike="noStrike" baseline="0" dirty="0">
                <a:latin typeface="Franklin Gothic Medium"/>
              </a:rPr>
              <a:t>“Important to Individual” under Individual Preferences in participant’s ISP</a:t>
            </a:r>
            <a:endParaRPr lang="en-US" sz="2600" dirty="0">
              <a:latin typeface="Franklin Gothic Medium"/>
            </a:endParaRPr>
          </a:p>
          <a:p>
            <a:pPr lvl="1"/>
            <a:r>
              <a:rPr lang="en-US" sz="2600" i="0" u="none" strike="noStrike" baseline="0" dirty="0">
                <a:latin typeface="Franklin Gothic Medium"/>
              </a:rPr>
              <a:t>“What makes sense” and “Health and Safety” in participant’s ISP</a:t>
            </a:r>
            <a:r>
              <a:rPr lang="en-US" sz="2600" dirty="0">
                <a:latin typeface="Franklin Gothic Medium"/>
              </a:rPr>
              <a:t> </a:t>
            </a:r>
            <a:endParaRPr lang="en-US" sz="2600" i="0" u="none" strike="noStrike" baseline="0">
              <a:latin typeface="Franklin Gothic Medium" panose="020B0603020102020204" pitchFamily="34" charset="0"/>
            </a:endParaRPr>
          </a:p>
          <a:p>
            <a:pPr marR="0" lvl="1" rtl="0"/>
            <a:r>
              <a:rPr lang="en-US" sz="2600" i="0" u="none" strike="noStrike" baseline="0" dirty="0">
                <a:latin typeface="Franklin Gothic Medium"/>
              </a:rPr>
              <a:t>Identify personal safety concerns including fire safety and wandering</a:t>
            </a:r>
            <a:endParaRPr lang="en-US" sz="2600" i="0" u="none" strike="noStrike" baseline="0">
              <a:solidFill>
                <a:srgbClr val="FF0000"/>
              </a:solidFill>
              <a:latin typeface="Franklin Gothic Medium"/>
            </a:endParaRPr>
          </a:p>
        </p:txBody>
      </p:sp>
      <p:sp>
        <p:nvSpPr>
          <p:cNvPr id="5" name="Slide Number Placeholder 4">
            <a:extLst>
              <a:ext uri="{FF2B5EF4-FFF2-40B4-BE49-F238E27FC236}">
                <a16:creationId xmlns:a16="http://schemas.microsoft.com/office/drawing/2014/main" id="{9CF7A5A0-069B-4110-9716-DBDCAE09FB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11100-3D94-40FF-A0F2-55B8E54CD4AE}"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96536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839B-500A-2391-B6FC-2B31851E315C}"/>
              </a:ext>
            </a:extLst>
          </p:cNvPr>
          <p:cNvSpPr>
            <a:spLocks noGrp="1"/>
          </p:cNvSpPr>
          <p:nvPr>
            <p:ph type="title"/>
          </p:nvPr>
        </p:nvSpPr>
        <p:spPr/>
        <p:txBody>
          <a:bodyPr/>
          <a:lstStyle/>
          <a:p>
            <a:r>
              <a:rPr lang="en-US"/>
              <a:t>Group Activity #1</a:t>
            </a:r>
          </a:p>
        </p:txBody>
      </p:sp>
      <p:sp>
        <p:nvSpPr>
          <p:cNvPr id="3" name="Content Placeholder 2">
            <a:extLst>
              <a:ext uri="{FF2B5EF4-FFF2-40B4-BE49-F238E27FC236}">
                <a16:creationId xmlns:a16="http://schemas.microsoft.com/office/drawing/2014/main" id="{76B2426B-97B9-CF61-C8FB-AED9A5A91B02}"/>
              </a:ext>
            </a:extLst>
          </p:cNvPr>
          <p:cNvSpPr>
            <a:spLocks noGrp="1"/>
          </p:cNvSpPr>
          <p:nvPr>
            <p:ph idx="1"/>
          </p:nvPr>
        </p:nvSpPr>
        <p:spPr/>
        <p:txBody>
          <a:bodyPr vert="horz" lIns="91440" tIns="45720" rIns="91440" bIns="45720" rtlCol="0" anchor="t">
            <a:normAutofit/>
          </a:bodyPr>
          <a:lstStyle/>
          <a:p>
            <a:pPr marL="0" indent="0" algn="ctr">
              <a:buNone/>
            </a:pPr>
            <a:endParaRPr lang="en-US" sz="4000" b="1"/>
          </a:p>
          <a:p>
            <a:pPr marL="0" indent="0" algn="ctr">
              <a:buNone/>
            </a:pPr>
            <a:endParaRPr lang="en-US" sz="4000" b="1"/>
          </a:p>
          <a:p>
            <a:pPr marL="0" indent="0" algn="ctr">
              <a:buNone/>
            </a:pPr>
            <a:r>
              <a:rPr lang="en-US" sz="4000" b="1">
                <a:latin typeface="+mj-lt"/>
              </a:rPr>
              <a:t>Developing the Assessment</a:t>
            </a:r>
          </a:p>
        </p:txBody>
      </p:sp>
      <p:sp>
        <p:nvSpPr>
          <p:cNvPr id="5" name="Slide Number Placeholder 4">
            <a:extLst>
              <a:ext uri="{FF2B5EF4-FFF2-40B4-BE49-F238E27FC236}">
                <a16:creationId xmlns:a16="http://schemas.microsoft.com/office/drawing/2014/main" id="{B7C02E3B-5F1D-8663-63C5-4358997BF2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77351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E81F-0C7D-482A-9B15-D7FCDE56B124}"/>
              </a:ext>
            </a:extLst>
          </p:cNvPr>
          <p:cNvSpPr>
            <a:spLocks noGrp="1"/>
          </p:cNvSpPr>
          <p:nvPr>
            <p:ph type="title"/>
          </p:nvPr>
        </p:nvSpPr>
        <p:spPr>
          <a:xfrm>
            <a:off x="838200" y="600515"/>
            <a:ext cx="10515600" cy="1325563"/>
          </a:xfrm>
        </p:spPr>
        <p:txBody>
          <a:bodyPr anchor="ctr">
            <a:normAutofit/>
          </a:bodyPr>
          <a:lstStyle/>
          <a:p>
            <a:pPr marR="0" rtl="0"/>
            <a:r>
              <a:rPr lang="en-US" b="1"/>
              <a:t>Exploring </a:t>
            </a:r>
            <a:r>
              <a:rPr lang="en-US" b="1" i="0" u="none" strike="noStrike" baseline="0"/>
              <a:t>Housing Models</a:t>
            </a:r>
          </a:p>
        </p:txBody>
      </p:sp>
      <p:sp>
        <p:nvSpPr>
          <p:cNvPr id="3" name="Text Placeholder 2">
            <a:extLst>
              <a:ext uri="{FF2B5EF4-FFF2-40B4-BE49-F238E27FC236}">
                <a16:creationId xmlns:a16="http://schemas.microsoft.com/office/drawing/2014/main" id="{75F1514B-AE57-4E06-ADFF-371CA8D39820}"/>
              </a:ext>
            </a:extLst>
          </p:cNvPr>
          <p:cNvSpPr>
            <a:spLocks noGrp="1"/>
          </p:cNvSpPr>
          <p:nvPr>
            <p:ph idx="1"/>
          </p:nvPr>
        </p:nvSpPr>
        <p:spPr>
          <a:xfrm>
            <a:off x="838200" y="2005012"/>
            <a:ext cx="10515600" cy="4252473"/>
          </a:xfrm>
        </p:spPr>
        <p:txBody>
          <a:bodyPr vert="horz" lIns="91440" tIns="45720" rIns="91440" bIns="45720" rtlCol="0" anchor="t">
            <a:normAutofit/>
          </a:bodyPr>
          <a:lstStyle/>
          <a:p>
            <a:endParaRPr lang="en-US" b="1">
              <a:latin typeface="Franklin Gothic Book"/>
            </a:endParaRPr>
          </a:p>
          <a:p>
            <a:r>
              <a:rPr lang="en-US" b="1">
                <a:latin typeface="+mj-lt"/>
              </a:rPr>
              <a:t>Rental vs home ownership </a:t>
            </a:r>
          </a:p>
          <a:p>
            <a:r>
              <a:rPr lang="en-US" b="1">
                <a:latin typeface="+mj-lt"/>
              </a:rPr>
              <a:t>Co-tenancy &amp; joint ownership</a:t>
            </a:r>
          </a:p>
          <a:p>
            <a:r>
              <a:rPr lang="en-US" b="1">
                <a:solidFill>
                  <a:srgbClr val="000000"/>
                </a:solidFill>
                <a:latin typeface="+mj-lt"/>
              </a:rPr>
              <a:t>Condos &amp; co-ops </a:t>
            </a:r>
            <a:r>
              <a:rPr lang="en-US" b="1" i="0" u="none" strike="noStrike" baseline="0">
                <a:solidFill>
                  <a:srgbClr val="000000"/>
                </a:solidFill>
                <a:latin typeface="+mj-lt"/>
              </a:rPr>
              <a:t>(</a:t>
            </a:r>
            <a:r>
              <a:rPr lang="en-US" b="1">
                <a:solidFill>
                  <a:srgbClr val="000000"/>
                </a:solidFill>
                <a:latin typeface="+mj-lt"/>
              </a:rPr>
              <a:t>including homeowners and community associations</a:t>
            </a:r>
            <a:r>
              <a:rPr lang="en-US" b="1" i="0" u="none" strike="noStrike" baseline="0">
                <a:solidFill>
                  <a:srgbClr val="000000"/>
                </a:solidFill>
                <a:latin typeface="+mj-lt"/>
              </a:rPr>
              <a:t>)</a:t>
            </a:r>
            <a:endParaRPr lang="en-US" b="1">
              <a:solidFill>
                <a:srgbClr val="000000"/>
              </a:solidFill>
              <a:latin typeface="+mj-lt"/>
            </a:endParaRPr>
          </a:p>
          <a:p>
            <a:r>
              <a:rPr lang="en-US" b="1">
                <a:latin typeface="+mj-lt"/>
              </a:rPr>
              <a:t>Units built on or next to existing houses </a:t>
            </a:r>
          </a:p>
          <a:p>
            <a:r>
              <a:rPr lang="en-US" b="1">
                <a:latin typeface="+mj-lt"/>
              </a:rPr>
              <a:t>Echo homes (Elder Cottage Housing Options)</a:t>
            </a:r>
          </a:p>
          <a:p>
            <a:r>
              <a:rPr lang="en-US" b="1">
                <a:latin typeface="+mj-lt"/>
              </a:rPr>
              <a:t>Manufactured housing</a:t>
            </a:r>
          </a:p>
        </p:txBody>
      </p:sp>
      <p:sp>
        <p:nvSpPr>
          <p:cNvPr id="4" name="Slide Number Placeholder 3">
            <a:extLst>
              <a:ext uri="{FF2B5EF4-FFF2-40B4-BE49-F238E27FC236}">
                <a16:creationId xmlns:a16="http://schemas.microsoft.com/office/drawing/2014/main" id="{8015CB7E-06D9-4BF5-B406-F57F16B4B5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E0EF2-E3D0-483D-A16E-6191A01ADC6F}"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99218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BB00C-B085-4F21-979D-026921EF784E}"/>
              </a:ext>
            </a:extLst>
          </p:cNvPr>
          <p:cNvSpPr>
            <a:spLocks noGrp="1"/>
          </p:cNvSpPr>
          <p:nvPr>
            <p:ph type="title"/>
          </p:nvPr>
        </p:nvSpPr>
        <p:spPr/>
        <p:txBody>
          <a:bodyPr/>
          <a:lstStyle/>
          <a:p>
            <a:pPr marR="0" rtl="0"/>
            <a:r>
              <a:rPr lang="en-US" b="1">
                <a:latin typeface="Franklin Gothic Medium" panose="020B0603020102020204" pitchFamily="34" charset="0"/>
              </a:rPr>
              <a:t>C</a:t>
            </a:r>
            <a:r>
              <a:rPr lang="en-US" b="1" i="0" u="none" strike="noStrike" baseline="0">
                <a:latin typeface="Franklin Gothic Medium" panose="020B0603020102020204" pitchFamily="34" charset="0"/>
              </a:rPr>
              <a:t>osts of Private </a:t>
            </a:r>
            <a:r>
              <a:rPr lang="en-US" b="1">
                <a:latin typeface="Franklin Gothic Medium" panose="020B0603020102020204" pitchFamily="34" charset="0"/>
              </a:rPr>
              <a:t>H</a:t>
            </a:r>
            <a:r>
              <a:rPr lang="en-US" b="1" i="0" u="none" strike="noStrike" baseline="0">
                <a:latin typeface="Franklin Gothic Medium" panose="020B0603020102020204" pitchFamily="34" charset="0"/>
              </a:rPr>
              <a:t>ousing</a:t>
            </a:r>
            <a:endParaRPr lang="en-US" b="1" i="0" u="none" strike="noStrike" baseline="0">
              <a:highlight>
                <a:srgbClr val="FFFF00"/>
              </a:highlight>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7695E808-C406-4DDD-B664-E3FF106F6202}"/>
              </a:ext>
            </a:extLst>
          </p:cNvPr>
          <p:cNvSpPr>
            <a:spLocks noGrp="1"/>
          </p:cNvSpPr>
          <p:nvPr>
            <p:ph type="body" idx="1"/>
          </p:nvPr>
        </p:nvSpPr>
        <p:spPr/>
        <p:txBody>
          <a:bodyPr vert="horz" lIns="91440" tIns="45720" rIns="91440" bIns="45720" rtlCol="0" anchor="t">
            <a:normAutofit/>
          </a:bodyPr>
          <a:lstStyle/>
          <a:p>
            <a:endParaRPr lang="en-US" sz="3600">
              <a:latin typeface="Franklin Gothic Medium"/>
            </a:endParaRPr>
          </a:p>
          <a:p>
            <a:r>
              <a:rPr lang="en-US" sz="3600">
                <a:latin typeface="Franklin Gothic Medium"/>
              </a:rPr>
              <a:t>Waivers</a:t>
            </a:r>
            <a:r>
              <a:rPr lang="en-US" sz="3600" b="0" i="0" u="none" strike="noStrike" baseline="0">
                <a:latin typeface="Franklin Gothic Medium"/>
              </a:rPr>
              <a:t> </a:t>
            </a:r>
            <a:r>
              <a:rPr lang="en-US" sz="3600" b="0" i="1" u="none" strike="noStrike" baseline="0">
                <a:latin typeface="Franklin Gothic Medium"/>
              </a:rPr>
              <a:t>do not provide any funding</a:t>
            </a:r>
            <a:r>
              <a:rPr lang="en-US" sz="3600" b="0" i="0" u="none" strike="noStrike" baseline="0">
                <a:latin typeface="Franklin Gothic Medium"/>
              </a:rPr>
              <a:t> for housing costs for individuals eligible for HTTS services</a:t>
            </a:r>
          </a:p>
          <a:p>
            <a:pPr marL="0" marR="0" lvl="0" indent="0">
              <a:buNone/>
            </a:pPr>
            <a:endParaRPr lang="en-US" sz="3600"/>
          </a:p>
          <a:p>
            <a:r>
              <a:rPr lang="en-US" sz="3600">
                <a:latin typeface="Franklin Gothic Medium"/>
              </a:rPr>
              <a:t>Consider Initial Costs</a:t>
            </a:r>
          </a:p>
          <a:p>
            <a:pPr marL="0" indent="0">
              <a:buNone/>
            </a:pPr>
            <a:endParaRPr lang="en-US" sz="3600">
              <a:latin typeface="Franklin Gothic Medium" panose="020B0603020102020204" pitchFamily="34" charset="0"/>
            </a:endParaRPr>
          </a:p>
          <a:p>
            <a:r>
              <a:rPr lang="en-US" sz="3600">
                <a:latin typeface="Franklin Gothic Medium"/>
              </a:rPr>
              <a:t>Ongoing</a:t>
            </a:r>
            <a:r>
              <a:rPr lang="en-US" sz="3600" b="0" i="0" u="none" strike="noStrike" baseline="0">
                <a:latin typeface="Franklin Gothic Medium"/>
              </a:rPr>
              <a:t> costs</a:t>
            </a:r>
            <a:r>
              <a:rPr lang="en-US" sz="3600">
                <a:latin typeface="Franklin Gothic Medium"/>
              </a:rPr>
              <a:t> </a:t>
            </a:r>
            <a:endParaRPr lang="en-US" sz="3600" b="0" i="0" u="none" strike="noStrike" baseline="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1B74F2E5-A6F2-4E08-A285-8B4F85D2D4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084D-9F8A-464A-8CE8-021A95673FC9}"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815690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E754E-F4BF-2319-2B04-16AF0437EB66}"/>
              </a:ext>
            </a:extLst>
          </p:cNvPr>
          <p:cNvSpPr>
            <a:spLocks noGrp="1"/>
          </p:cNvSpPr>
          <p:nvPr>
            <p:ph type="title"/>
          </p:nvPr>
        </p:nvSpPr>
        <p:spPr/>
        <p:txBody>
          <a:bodyPr/>
          <a:lstStyle/>
          <a:p>
            <a:r>
              <a:rPr lang="en-US" b="1"/>
              <a:t>The Housing Plan</a:t>
            </a:r>
          </a:p>
        </p:txBody>
      </p:sp>
      <p:sp>
        <p:nvSpPr>
          <p:cNvPr id="3" name="Content Placeholder 2">
            <a:extLst>
              <a:ext uri="{FF2B5EF4-FFF2-40B4-BE49-F238E27FC236}">
                <a16:creationId xmlns:a16="http://schemas.microsoft.com/office/drawing/2014/main" id="{D647D880-5CBE-EB24-C883-BC1A683341D9}"/>
              </a:ext>
            </a:extLst>
          </p:cNvPr>
          <p:cNvSpPr>
            <a:spLocks noGrp="1"/>
          </p:cNvSpPr>
          <p:nvPr>
            <p:ph idx="1"/>
          </p:nvPr>
        </p:nvSpPr>
        <p:spPr/>
        <p:txBody>
          <a:bodyPr>
            <a:normAutofit lnSpcReduction="10000"/>
          </a:bodyPr>
          <a:lstStyle/>
          <a:p>
            <a:pPr marL="0" indent="0">
              <a:buNone/>
            </a:pPr>
            <a:r>
              <a:rPr lang="en-US" sz="3400" b="1">
                <a:latin typeface="+mj-lt"/>
              </a:rPr>
              <a:t>From the Service Definition…</a:t>
            </a:r>
          </a:p>
          <a:p>
            <a:pPr marL="0" indent="0">
              <a:buNone/>
            </a:pPr>
            <a:endParaRPr lang="en-US" sz="3600" b="1">
              <a:latin typeface="+mj-lt"/>
            </a:endParaRPr>
          </a:p>
          <a:p>
            <a:pPr marL="0" indent="0">
              <a:buNone/>
            </a:pPr>
            <a:r>
              <a:rPr lang="en-US" sz="3200">
                <a:latin typeface="+mj-lt"/>
              </a:rPr>
              <a:t>“Developing an individualized </a:t>
            </a:r>
            <a:r>
              <a:rPr lang="en-US" sz="3200" b="1" i="1">
                <a:latin typeface="+mj-lt"/>
              </a:rPr>
              <a:t>Housing Support Plan </a:t>
            </a:r>
            <a:r>
              <a:rPr lang="en-US" sz="3200">
                <a:latin typeface="+mj-lt"/>
              </a:rPr>
              <a:t>based upon the housing assessment that addresses identified barriers, includes short and long-term measurable goals for each issue, establishes the participant’s approach to meeting the goal, and identifies when other providers or services, both reimbursed and not reimbursed by Medicaid, may be required to meet the goal”.</a:t>
            </a:r>
            <a:endParaRPr lang="en-US" sz="3200" b="1">
              <a:latin typeface="+mj-lt"/>
            </a:endParaRPr>
          </a:p>
        </p:txBody>
      </p:sp>
      <p:sp>
        <p:nvSpPr>
          <p:cNvPr id="5" name="Slide Number Placeholder 4">
            <a:extLst>
              <a:ext uri="{FF2B5EF4-FFF2-40B4-BE49-F238E27FC236}">
                <a16:creationId xmlns:a16="http://schemas.microsoft.com/office/drawing/2014/main" id="{E96BF1CA-7899-24B5-7CF4-163DFE5376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73741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67BB-9D90-0269-B56F-07F993F5F1DC}"/>
              </a:ext>
            </a:extLst>
          </p:cNvPr>
          <p:cNvSpPr>
            <a:spLocks noGrp="1"/>
          </p:cNvSpPr>
          <p:nvPr>
            <p:ph type="title"/>
          </p:nvPr>
        </p:nvSpPr>
        <p:spPr>
          <a:xfrm>
            <a:off x="852406" y="600515"/>
            <a:ext cx="10425193" cy="1620031"/>
          </a:xfrm>
        </p:spPr>
        <p:txBody>
          <a:bodyPr/>
          <a:lstStyle/>
          <a:p>
            <a:r>
              <a:rPr lang="en-US" b="1">
                <a:cs typeface="Calibri Light"/>
              </a:rPr>
              <a:t>The Housing Plan, cont.</a:t>
            </a:r>
            <a:endParaRPr lang="en-US" b="1"/>
          </a:p>
        </p:txBody>
      </p:sp>
      <p:sp>
        <p:nvSpPr>
          <p:cNvPr id="3" name="Content Placeholder 2">
            <a:extLst>
              <a:ext uri="{FF2B5EF4-FFF2-40B4-BE49-F238E27FC236}">
                <a16:creationId xmlns:a16="http://schemas.microsoft.com/office/drawing/2014/main" id="{151830CD-CA2A-9922-CF9C-25BD30A5FAD1}"/>
              </a:ext>
            </a:extLst>
          </p:cNvPr>
          <p:cNvSpPr>
            <a:spLocks noGrp="1"/>
          </p:cNvSpPr>
          <p:nvPr>
            <p:ph idx="1"/>
          </p:nvPr>
        </p:nvSpPr>
        <p:spPr/>
        <p:txBody>
          <a:bodyPr vert="horz" lIns="91440" tIns="45720" rIns="91440" bIns="45720" rtlCol="0" anchor="t">
            <a:normAutofit fontScale="92500" lnSpcReduction="20000"/>
          </a:bodyPr>
          <a:lstStyle/>
          <a:p>
            <a:r>
              <a:rPr lang="en-US" sz="3200" b="1" dirty="0">
                <a:latin typeface="Franklin Gothic Medium"/>
              </a:rPr>
              <a:t>Individualized</a:t>
            </a:r>
          </a:p>
          <a:p>
            <a:pPr marL="0" indent="0">
              <a:buNone/>
            </a:pPr>
            <a:endParaRPr lang="en-US" sz="3200" b="1" dirty="0">
              <a:latin typeface="Franklin Gothic Medium"/>
            </a:endParaRPr>
          </a:p>
          <a:p>
            <a:r>
              <a:rPr lang="en-US" sz="3200" b="1" dirty="0">
                <a:latin typeface="Franklin Gothic Medium"/>
              </a:rPr>
              <a:t>Driven by the Participant</a:t>
            </a:r>
          </a:p>
          <a:p>
            <a:pPr marL="0" indent="0">
              <a:buNone/>
            </a:pPr>
            <a:endParaRPr lang="en-US" sz="3200" b="1" dirty="0">
              <a:latin typeface="Franklin Gothic Medium"/>
            </a:endParaRPr>
          </a:p>
          <a:p>
            <a:r>
              <a:rPr lang="en-US" sz="3200" b="1" dirty="0">
                <a:latin typeface="Franklin Gothic Medium"/>
              </a:rPr>
              <a:t>Circle of Support identified by Participant</a:t>
            </a:r>
          </a:p>
          <a:p>
            <a:pPr marL="0" indent="0">
              <a:buNone/>
            </a:pPr>
            <a:endParaRPr lang="en-US" sz="3200" b="1" dirty="0">
              <a:latin typeface="Franklin Gothic Medium"/>
            </a:endParaRPr>
          </a:p>
          <a:p>
            <a:r>
              <a:rPr lang="en-US" sz="3200" b="1" dirty="0">
                <a:latin typeface="Franklin Gothic Medium"/>
              </a:rPr>
              <a:t>Dynamic </a:t>
            </a:r>
          </a:p>
          <a:p>
            <a:pPr marL="0" indent="0">
              <a:buNone/>
            </a:pPr>
            <a:endParaRPr lang="en-US" sz="3200" b="1" dirty="0">
              <a:latin typeface="Franklin Gothic Medium"/>
            </a:endParaRPr>
          </a:p>
          <a:p>
            <a:r>
              <a:rPr lang="en-US" sz="3200" b="1" dirty="0">
                <a:latin typeface="Franklin Gothic Medium"/>
              </a:rPr>
              <a:t>An Agreement between the Provider and the Participant</a:t>
            </a:r>
          </a:p>
          <a:p>
            <a:pPr marL="0" indent="0">
              <a:buNone/>
            </a:pPr>
            <a:endParaRPr lang="en-US" sz="4000" b="1" dirty="0">
              <a:latin typeface="Franklin Gothic Medium"/>
            </a:endParaRPr>
          </a:p>
        </p:txBody>
      </p:sp>
      <p:sp>
        <p:nvSpPr>
          <p:cNvPr id="4" name="Slide Number Placeholder 3">
            <a:extLst>
              <a:ext uri="{FF2B5EF4-FFF2-40B4-BE49-F238E27FC236}">
                <a16:creationId xmlns:a16="http://schemas.microsoft.com/office/drawing/2014/main" id="{C801146B-BB1A-34FB-B7D7-0C74DDBF0B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582005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C6D7-209D-472B-B752-BD52F129795D}"/>
              </a:ext>
            </a:extLst>
          </p:cNvPr>
          <p:cNvSpPr>
            <a:spLocks noGrp="1"/>
          </p:cNvSpPr>
          <p:nvPr>
            <p:ph type="title"/>
          </p:nvPr>
        </p:nvSpPr>
        <p:spPr/>
        <p:txBody>
          <a:bodyPr/>
          <a:lstStyle/>
          <a:p>
            <a:pPr marR="0" rtl="0"/>
            <a:r>
              <a:rPr lang="en-US" b="1" i="0" u="none" strike="noStrike" baseline="0">
                <a:latin typeface="Franklin Gothic Medium" panose="020B0603020102020204" pitchFamily="34" charset="0"/>
              </a:rPr>
              <a:t>Timing and </a:t>
            </a:r>
            <a:r>
              <a:rPr lang="en-US" b="1">
                <a:latin typeface="Franklin Gothic Medium" panose="020B0603020102020204" pitchFamily="34" charset="0"/>
              </a:rPr>
              <a:t>Fl</a:t>
            </a:r>
            <a:r>
              <a:rPr lang="en-US" b="1" i="0" u="none" strike="noStrike" baseline="0">
                <a:latin typeface="Franklin Gothic Medium" panose="020B0603020102020204" pitchFamily="34" charset="0"/>
              </a:rPr>
              <a:t>exibility</a:t>
            </a:r>
          </a:p>
        </p:txBody>
      </p:sp>
      <p:sp>
        <p:nvSpPr>
          <p:cNvPr id="3" name="Text Placeholder 2">
            <a:extLst>
              <a:ext uri="{FF2B5EF4-FFF2-40B4-BE49-F238E27FC236}">
                <a16:creationId xmlns:a16="http://schemas.microsoft.com/office/drawing/2014/main" id="{EC1F2E59-B01F-4313-8A10-DAA1D4511544}"/>
              </a:ext>
            </a:extLst>
          </p:cNvPr>
          <p:cNvSpPr>
            <a:spLocks noGrp="1"/>
          </p:cNvSpPr>
          <p:nvPr>
            <p:ph type="body" idx="1"/>
          </p:nvPr>
        </p:nvSpPr>
        <p:spPr/>
        <p:txBody>
          <a:bodyPr vert="horz" lIns="91440" tIns="45720" rIns="91440" bIns="45720" rtlCol="0" anchor="t">
            <a:normAutofit/>
          </a:bodyPr>
          <a:lstStyle/>
          <a:p>
            <a:endParaRPr lang="en-US" sz="3200">
              <a:latin typeface="Franklin Gothic Medium"/>
            </a:endParaRPr>
          </a:p>
          <a:p>
            <a:r>
              <a:rPr lang="en-US" sz="3200">
                <a:latin typeface="Franklin Gothic Medium"/>
              </a:rPr>
              <a:t>Participants</a:t>
            </a:r>
            <a:r>
              <a:rPr lang="en-US" sz="3200" b="0" i="0" u="none" strike="noStrike" baseline="0">
                <a:latin typeface="Franklin Gothic Medium"/>
              </a:rPr>
              <a:t> will move through the process at different paces</a:t>
            </a:r>
            <a:r>
              <a:rPr lang="en-US" sz="3200">
                <a:latin typeface="Franklin Gothic Medium"/>
              </a:rPr>
              <a:t> </a:t>
            </a:r>
            <a:endParaRPr lang="en-US" sz="3200" b="0" i="0" u="none" strike="noStrike" baseline="0">
              <a:latin typeface="Franklin Gothic Medium"/>
            </a:endParaRPr>
          </a:p>
          <a:p>
            <a:pPr marL="0" indent="0">
              <a:buNone/>
            </a:pPr>
            <a:endParaRPr lang="en-US" sz="3200" b="0" i="0" u="none" strike="noStrike" baseline="0">
              <a:latin typeface="Franklin Gothic Medium"/>
            </a:endParaRPr>
          </a:p>
          <a:p>
            <a:r>
              <a:rPr lang="en-US" sz="3200">
                <a:latin typeface="Franklin Gothic Medium"/>
              </a:rPr>
              <a:t>T</a:t>
            </a:r>
            <a:r>
              <a:rPr lang="en-US" sz="3200" b="0" i="0" u="none" strike="noStrike" baseline="0">
                <a:latin typeface="Franklin Gothic Medium"/>
              </a:rPr>
              <a:t>imelines will need to be adjusted to meet the person’s </a:t>
            </a:r>
            <a:r>
              <a:rPr lang="en-US" sz="3200">
                <a:latin typeface="Franklin Gothic Medium"/>
              </a:rPr>
              <a:t>realities and preferences </a:t>
            </a:r>
          </a:p>
          <a:p>
            <a:pPr marL="0" indent="0">
              <a:buNone/>
            </a:pPr>
            <a:endParaRPr lang="en-US" sz="3200" b="0" i="0" u="none" strike="noStrike" baseline="0">
              <a:latin typeface="Franklin Gothic Medium"/>
            </a:endParaRPr>
          </a:p>
          <a:p>
            <a:r>
              <a:rPr lang="en-US" sz="3200">
                <a:latin typeface="Franklin Gothic Medium"/>
              </a:rPr>
              <a:t>R</a:t>
            </a:r>
            <a:r>
              <a:rPr lang="en-US" sz="3200" b="0" i="0" u="none" strike="noStrike" baseline="0">
                <a:latin typeface="Franklin Gothic Medium"/>
              </a:rPr>
              <a:t>evisited as a participant’s circumstances change</a:t>
            </a:r>
            <a:endParaRPr lang="en-US"/>
          </a:p>
        </p:txBody>
      </p:sp>
      <p:sp>
        <p:nvSpPr>
          <p:cNvPr id="5" name="Slide Number Placeholder 4">
            <a:extLst>
              <a:ext uri="{FF2B5EF4-FFF2-40B4-BE49-F238E27FC236}">
                <a16:creationId xmlns:a16="http://schemas.microsoft.com/office/drawing/2014/main" id="{D54B1547-AD03-42C0-822B-1CC764E0D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11100-3D94-40FF-A0F2-55B8E54CD4AE}"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035352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BB8F-7DA1-893F-206F-382A083775F4}"/>
              </a:ext>
            </a:extLst>
          </p:cNvPr>
          <p:cNvSpPr>
            <a:spLocks noGrp="1"/>
          </p:cNvSpPr>
          <p:nvPr>
            <p:ph type="title"/>
          </p:nvPr>
        </p:nvSpPr>
        <p:spPr/>
        <p:txBody>
          <a:bodyPr/>
          <a:lstStyle/>
          <a:p>
            <a:r>
              <a:rPr lang="en-US" b="1" dirty="0">
                <a:cs typeface="Calibri Light"/>
              </a:rPr>
              <a:t>Purpose of HTTS Service</a:t>
            </a:r>
            <a:endParaRPr lang="en-US" b="1" dirty="0"/>
          </a:p>
        </p:txBody>
      </p:sp>
      <p:sp>
        <p:nvSpPr>
          <p:cNvPr id="3" name="Content Placeholder 2">
            <a:extLst>
              <a:ext uri="{FF2B5EF4-FFF2-40B4-BE49-F238E27FC236}">
                <a16:creationId xmlns:a16="http://schemas.microsoft.com/office/drawing/2014/main" id="{C6DE6B45-0386-FF96-A6AB-90E013144E53}"/>
              </a:ext>
            </a:extLst>
          </p:cNvPr>
          <p:cNvSpPr>
            <a:spLocks noGrp="1"/>
          </p:cNvSpPr>
          <p:nvPr>
            <p:ph idx="1"/>
          </p:nvPr>
        </p:nvSpPr>
        <p:spPr>
          <a:xfrm>
            <a:off x="838200" y="1810082"/>
            <a:ext cx="10515600" cy="4447403"/>
          </a:xfrm>
        </p:spPr>
        <p:txBody>
          <a:bodyPr vert="horz" lIns="91440" tIns="45720" rIns="91440" bIns="45720" rtlCol="0" anchor="t">
            <a:normAutofit lnSpcReduction="10000"/>
          </a:bodyPr>
          <a:lstStyle/>
          <a:p>
            <a:r>
              <a:rPr lang="en-US" dirty="0">
                <a:latin typeface="Franklin Gothic Medium"/>
                <a:ea typeface="+mn-lt"/>
                <a:cs typeface="+mn-lt"/>
              </a:rPr>
              <a:t>Appropriate housing is often hard to find and obtain. </a:t>
            </a:r>
            <a:endParaRPr lang="en-US" dirty="0"/>
          </a:p>
          <a:p>
            <a:endParaRPr lang="en-US">
              <a:latin typeface="Franklin Gothic Medium"/>
              <a:ea typeface="+mn-lt"/>
              <a:cs typeface="+mn-lt"/>
            </a:endParaRPr>
          </a:p>
          <a:p>
            <a:r>
              <a:rPr lang="en-US">
                <a:latin typeface="Franklin Gothic Medium"/>
                <a:ea typeface="+mn-lt"/>
                <a:cs typeface="+mn-lt"/>
              </a:rPr>
              <a:t>It is also often difficult for individuals to maintain their homes in their community. </a:t>
            </a:r>
          </a:p>
          <a:p>
            <a:endParaRPr lang="en-US">
              <a:latin typeface="Franklin Gothic Medium"/>
              <a:ea typeface="+mn-lt"/>
              <a:cs typeface="+mn-lt"/>
            </a:endParaRPr>
          </a:p>
          <a:p>
            <a:r>
              <a:rPr lang="en-US">
                <a:latin typeface="Franklin Gothic Medium"/>
                <a:ea typeface="+mn-lt"/>
                <a:cs typeface="+mn-lt"/>
              </a:rPr>
              <a:t>The Housing Transition and Tenancy Sustaining Services were established to assist individuals with tenancy in their own homes, whether rented, leased, or owned.</a:t>
            </a:r>
          </a:p>
          <a:p>
            <a:pPr marL="0" indent="0">
              <a:buNone/>
            </a:pPr>
            <a:r>
              <a:rPr lang="en-US" sz="2000">
                <a:ea typeface="+mn-lt"/>
                <a:cs typeface="+mn-lt"/>
                <a:hlinkClick r:id="rId3"/>
              </a:rPr>
              <a:t>https://s3-us-west-2.amazonaws.com/palms-awss3-repository/Communications/ODP/2018/ODP+Announcement+Housing+Service-083-18-FINAL.PDF</a:t>
            </a:r>
            <a:r>
              <a:rPr lang="en-US" sz="2000">
                <a:ea typeface="+mn-lt"/>
                <a:cs typeface="+mn-lt"/>
              </a:rPr>
              <a:t> </a:t>
            </a:r>
            <a:endParaRPr lang="en-US" sz="2000">
              <a:latin typeface="Franklin Gothic Medium"/>
            </a:endParaRPr>
          </a:p>
          <a:p>
            <a:endParaRPr lang="en-US">
              <a:latin typeface="Franklin Gothic Medium"/>
            </a:endParaRPr>
          </a:p>
        </p:txBody>
      </p:sp>
      <p:sp>
        <p:nvSpPr>
          <p:cNvPr id="4" name="Slide Number Placeholder 3">
            <a:extLst>
              <a:ext uri="{FF2B5EF4-FFF2-40B4-BE49-F238E27FC236}">
                <a16:creationId xmlns:a16="http://schemas.microsoft.com/office/drawing/2014/main" id="{A13B1AFF-6445-E110-2160-475FE9960F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dirty="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934159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39A5-B833-41B2-D98A-EF51D15D88D3}"/>
              </a:ext>
            </a:extLst>
          </p:cNvPr>
          <p:cNvSpPr>
            <a:spLocks noGrp="1"/>
          </p:cNvSpPr>
          <p:nvPr>
            <p:ph type="title"/>
          </p:nvPr>
        </p:nvSpPr>
        <p:spPr/>
        <p:txBody>
          <a:bodyPr/>
          <a:lstStyle/>
          <a:p>
            <a:r>
              <a:rPr lang="en-US" b="1">
                <a:cs typeface="Calibri Light"/>
              </a:rPr>
              <a:t>Identifying Barriers</a:t>
            </a:r>
            <a:endParaRPr lang="en-US" b="1"/>
          </a:p>
        </p:txBody>
      </p:sp>
      <p:sp>
        <p:nvSpPr>
          <p:cNvPr id="3" name="Content Placeholder 2">
            <a:extLst>
              <a:ext uri="{FF2B5EF4-FFF2-40B4-BE49-F238E27FC236}">
                <a16:creationId xmlns:a16="http://schemas.microsoft.com/office/drawing/2014/main" id="{A01BC878-B7A7-8F44-2367-E35FF2C4E565}"/>
              </a:ext>
            </a:extLst>
          </p:cNvPr>
          <p:cNvSpPr>
            <a:spLocks noGrp="1"/>
          </p:cNvSpPr>
          <p:nvPr>
            <p:ph idx="1"/>
          </p:nvPr>
        </p:nvSpPr>
        <p:spPr/>
        <p:txBody>
          <a:bodyPr vert="horz" lIns="91440" tIns="45720" rIns="91440" bIns="45720" rtlCol="0" anchor="t">
            <a:normAutofit fontScale="92500"/>
          </a:bodyPr>
          <a:lstStyle/>
          <a:p>
            <a:pPr marL="0" indent="0">
              <a:buNone/>
            </a:pPr>
            <a:r>
              <a:rPr lang="en-US" b="1">
                <a:latin typeface="+mj-lt"/>
                <a:ea typeface="+mn-lt"/>
                <a:cs typeface="+mn-lt"/>
              </a:rPr>
              <a:t>Work with the person to identify barriers to be addressed in the housing plan </a:t>
            </a:r>
            <a:endParaRPr lang="en-US">
              <a:latin typeface="Franklin Gothic Book" panose="020B0503020102020204"/>
              <a:ea typeface="+mn-lt"/>
              <a:cs typeface="+mn-lt"/>
            </a:endParaRPr>
          </a:p>
          <a:p>
            <a:pPr lvl="1"/>
            <a:endParaRPr lang="en-US" sz="2600" b="1">
              <a:latin typeface="+mj-lt"/>
              <a:ea typeface="+mn-lt"/>
              <a:cs typeface="+mn-lt"/>
            </a:endParaRPr>
          </a:p>
          <a:p>
            <a:pPr lvl="1"/>
            <a:r>
              <a:rPr lang="en-US" sz="2600" b="1">
                <a:latin typeface="+mj-lt"/>
                <a:ea typeface="+mn-lt"/>
                <a:cs typeface="+mn-lt"/>
              </a:rPr>
              <a:t>Include skill building, increasing support, or increasing resources</a:t>
            </a:r>
            <a:endParaRPr lang="en-US" sz="2600">
              <a:latin typeface="+mj-lt"/>
              <a:ea typeface="+mn-lt"/>
              <a:cs typeface="+mn-lt"/>
            </a:endParaRPr>
          </a:p>
          <a:p>
            <a:pPr lvl="1"/>
            <a:r>
              <a:rPr lang="en-US" sz="2800" b="1">
                <a:latin typeface="+mj-lt"/>
                <a:ea typeface="+mn-lt"/>
                <a:cs typeface="+mn-lt"/>
              </a:rPr>
              <a:t>Consider home accessibility features, modifications, and technology</a:t>
            </a:r>
            <a:endParaRPr lang="en-US"/>
          </a:p>
          <a:p>
            <a:pPr marL="457200" lvl="1" indent="0">
              <a:buNone/>
            </a:pPr>
            <a:endParaRPr lang="en-US" sz="2800" b="1">
              <a:latin typeface="+mj-lt"/>
              <a:ea typeface="+mn-lt"/>
              <a:cs typeface="+mn-lt"/>
            </a:endParaRPr>
          </a:p>
          <a:p>
            <a:pPr lvl="1"/>
            <a:r>
              <a:rPr lang="en-US" sz="2800" b="1">
                <a:latin typeface="+mj-lt"/>
                <a:ea typeface="+mn-lt"/>
                <a:cs typeface="+mn-lt"/>
              </a:rPr>
              <a:t>Assess skills, supports and resources---Use that as the framework</a:t>
            </a:r>
            <a:endParaRPr lang="en-US" sz="2800" b="1">
              <a:latin typeface="+mj-lt"/>
            </a:endParaRPr>
          </a:p>
          <a:p>
            <a:pPr lvl="2"/>
            <a:r>
              <a:rPr lang="en-US" sz="2400" b="1">
                <a:latin typeface="+mj-lt"/>
                <a:ea typeface="+mn-lt"/>
                <a:cs typeface="+mn-lt"/>
              </a:rPr>
              <a:t>Assessing Skills</a:t>
            </a:r>
          </a:p>
          <a:p>
            <a:pPr lvl="2"/>
            <a:r>
              <a:rPr lang="en-US" sz="2400" b="1">
                <a:latin typeface="+mj-lt"/>
                <a:ea typeface="+mn-lt"/>
                <a:cs typeface="+mn-lt"/>
              </a:rPr>
              <a:t>Assessing Supports </a:t>
            </a:r>
          </a:p>
          <a:p>
            <a:pPr lvl="2"/>
            <a:r>
              <a:rPr lang="en-US" sz="2400" b="1">
                <a:latin typeface="+mj-lt"/>
                <a:ea typeface="+mn-lt"/>
                <a:cs typeface="+mn-lt"/>
              </a:rPr>
              <a:t>Assessing Resources</a:t>
            </a:r>
            <a:endParaRPr lang="en-US" sz="2400" b="1">
              <a:latin typeface="+mj-lt"/>
              <a:cs typeface="Calibri"/>
            </a:endParaRPr>
          </a:p>
          <a:p>
            <a:pPr lvl="1"/>
            <a:endParaRPr lang="en-US" sz="3200">
              <a:ea typeface="+mn-lt"/>
              <a:cs typeface="+mn-lt"/>
            </a:endParaRPr>
          </a:p>
          <a:p>
            <a:endParaRPr lang="en-US">
              <a:cs typeface="Calibri"/>
            </a:endParaRPr>
          </a:p>
        </p:txBody>
      </p:sp>
      <p:sp>
        <p:nvSpPr>
          <p:cNvPr id="4" name="Slide Number Placeholder 3">
            <a:extLst>
              <a:ext uri="{FF2B5EF4-FFF2-40B4-BE49-F238E27FC236}">
                <a16:creationId xmlns:a16="http://schemas.microsoft.com/office/drawing/2014/main" id="{468B1424-B668-BF35-C628-1557BA4465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135914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7CF9-B514-427F-BE1D-C9D6F0E3859C}"/>
              </a:ext>
            </a:extLst>
          </p:cNvPr>
          <p:cNvSpPr>
            <a:spLocks noGrp="1"/>
          </p:cNvSpPr>
          <p:nvPr>
            <p:ph type="title"/>
          </p:nvPr>
        </p:nvSpPr>
        <p:spPr/>
        <p:txBody>
          <a:bodyPr/>
          <a:lstStyle/>
          <a:p>
            <a:r>
              <a:rPr lang="en-US" b="1" i="0" u="none" strike="noStrike" baseline="0">
                <a:latin typeface="Franklin Gothic Medium"/>
              </a:rPr>
              <a:t>Determining </a:t>
            </a:r>
            <a:r>
              <a:rPr lang="en-US" b="1">
                <a:latin typeface="Franklin Gothic Medium"/>
              </a:rPr>
              <a:t>Additional S</a:t>
            </a:r>
            <a:r>
              <a:rPr lang="en-US" b="1" i="0" u="none" strike="noStrike" baseline="0">
                <a:latin typeface="Franklin Gothic Medium"/>
              </a:rPr>
              <a:t>upport </a:t>
            </a:r>
            <a:r>
              <a:rPr lang="en-US" b="1">
                <a:latin typeface="Franklin Gothic Medium"/>
              </a:rPr>
              <a:t>N</a:t>
            </a:r>
            <a:r>
              <a:rPr lang="en-US" b="1" i="0" u="none" strike="noStrike" baseline="0">
                <a:latin typeface="Franklin Gothic Medium"/>
              </a:rPr>
              <a:t>eeds</a:t>
            </a:r>
            <a:r>
              <a:rPr lang="en-US" b="1">
                <a:latin typeface="Franklin Gothic Medium"/>
              </a:rPr>
              <a:t> </a:t>
            </a:r>
            <a:endParaRPr lang="en-US" b="1" i="0" u="none" strike="noStrike" baseline="0">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2298F69D-1CE6-4908-9892-4D115E13F26F}"/>
              </a:ext>
            </a:extLst>
          </p:cNvPr>
          <p:cNvSpPr>
            <a:spLocks noGrp="1"/>
          </p:cNvSpPr>
          <p:nvPr>
            <p:ph type="body" idx="1"/>
          </p:nvPr>
        </p:nvSpPr>
        <p:spPr>
          <a:xfrm>
            <a:off x="838200" y="1851026"/>
            <a:ext cx="10515600" cy="4351338"/>
          </a:xfrm>
        </p:spPr>
        <p:txBody>
          <a:bodyPr vert="horz" lIns="91440" tIns="45720" rIns="91440" bIns="45720" rtlCol="0" anchor="t">
            <a:noAutofit/>
          </a:bodyPr>
          <a:lstStyle/>
          <a:p>
            <a:r>
              <a:rPr lang="en-US" sz="3200" b="0" i="0" u="none" strike="noStrike" baseline="0" dirty="0">
                <a:latin typeface="Franklin Gothic Medium"/>
              </a:rPr>
              <a:t>Work with participant, their team and supports </a:t>
            </a:r>
            <a:r>
              <a:rPr lang="en-US" sz="3200" b="0" i="0" u="none" strike="noStrike" baseline="0">
                <a:latin typeface="Franklin Gothic Medium"/>
              </a:rPr>
              <a:t>coordinator to develop a projection of supports</a:t>
            </a:r>
            <a:r>
              <a:rPr lang="en-US" sz="3200">
                <a:latin typeface="Franklin Gothic Medium"/>
              </a:rPr>
              <a:t> and additional services</a:t>
            </a:r>
            <a:r>
              <a:rPr lang="en-US" sz="3200" b="0" i="0" u="none" strike="noStrike" baseline="0">
                <a:latin typeface="Franklin Gothic Medium"/>
              </a:rPr>
              <a:t> that will </a:t>
            </a:r>
            <a:r>
              <a:rPr lang="en-US" sz="3200" b="0" i="0" u="none" strike="noStrike" baseline="0" dirty="0">
                <a:latin typeface="Franklin Gothic Medium"/>
              </a:rPr>
              <a:t>be needed if the participant moves into their private home</a:t>
            </a:r>
            <a:r>
              <a:rPr lang="en-US" sz="3200" dirty="0">
                <a:latin typeface="Franklin Gothic Medium"/>
              </a:rPr>
              <a:t> </a:t>
            </a:r>
            <a:endParaRPr lang="en-US" sz="3200" dirty="0"/>
          </a:p>
          <a:p>
            <a:pPr marR="0" lvl="0" rtl="0"/>
            <a:r>
              <a:rPr lang="en-US" sz="3200" b="0" i="0" u="none" strike="noStrike" baseline="0">
                <a:latin typeface="Franklin Gothic Medium"/>
              </a:rPr>
              <a:t>Quantify </a:t>
            </a:r>
            <a:r>
              <a:rPr lang="en-US" sz="3200">
                <a:latin typeface="Franklin Gothic Medium"/>
              </a:rPr>
              <a:t>natural</a:t>
            </a:r>
            <a:r>
              <a:rPr lang="en-US" sz="3200" b="0" i="0" u="none" strike="noStrike" baseline="0">
                <a:latin typeface="Franklin Gothic Medium"/>
              </a:rPr>
              <a:t> supports that may be lost or reduced upon move</a:t>
            </a:r>
          </a:p>
          <a:p>
            <a:pPr marR="0" lvl="0" rtl="0"/>
            <a:r>
              <a:rPr lang="en-US" sz="3200" b="0" i="0" u="none" strike="noStrike" baseline="0">
                <a:latin typeface="Franklin Gothic Medium"/>
              </a:rPr>
              <a:t>Determine changes needed to current supports and how they might be provided</a:t>
            </a:r>
          </a:p>
        </p:txBody>
      </p:sp>
      <p:sp>
        <p:nvSpPr>
          <p:cNvPr id="5" name="Slide Number Placeholder 4">
            <a:extLst>
              <a:ext uri="{FF2B5EF4-FFF2-40B4-BE49-F238E27FC236}">
                <a16:creationId xmlns:a16="http://schemas.microsoft.com/office/drawing/2014/main" id="{F4B0E5E1-95E1-49E1-880A-4E1736820C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11100-3D94-40FF-A0F2-55B8E54CD4AE}"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626492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C0D84-27E0-CFCC-192E-F28862CA63B6}"/>
              </a:ext>
            </a:extLst>
          </p:cNvPr>
          <p:cNvSpPr>
            <a:spLocks noGrp="1"/>
          </p:cNvSpPr>
          <p:nvPr>
            <p:ph type="title"/>
          </p:nvPr>
        </p:nvSpPr>
        <p:spPr/>
        <p:txBody>
          <a:bodyPr/>
          <a:lstStyle/>
          <a:p>
            <a:r>
              <a:rPr lang="en-US" b="1"/>
              <a:t>Group Activity #2</a:t>
            </a:r>
          </a:p>
        </p:txBody>
      </p:sp>
      <p:sp>
        <p:nvSpPr>
          <p:cNvPr id="3" name="Text Placeholder 2">
            <a:extLst>
              <a:ext uri="{FF2B5EF4-FFF2-40B4-BE49-F238E27FC236}">
                <a16:creationId xmlns:a16="http://schemas.microsoft.com/office/drawing/2014/main" id="{E2800D61-288F-37DF-93E2-74159E15F542}"/>
              </a:ext>
            </a:extLst>
          </p:cNvPr>
          <p:cNvSpPr>
            <a:spLocks noGrp="1"/>
          </p:cNvSpPr>
          <p:nvPr>
            <p:ph type="body" idx="1"/>
          </p:nvPr>
        </p:nvSpPr>
        <p:spPr/>
        <p:txBody>
          <a:bodyPr vert="horz" lIns="91440" tIns="45720" rIns="91440" bIns="45720" rtlCol="0" anchor="t">
            <a:normAutofit/>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sz="4400"/>
              <a:t>Developing the Housing Plan</a:t>
            </a:r>
          </a:p>
        </p:txBody>
      </p:sp>
      <p:sp>
        <p:nvSpPr>
          <p:cNvPr id="5" name="Slide Number Placeholder 4">
            <a:extLst>
              <a:ext uri="{FF2B5EF4-FFF2-40B4-BE49-F238E27FC236}">
                <a16:creationId xmlns:a16="http://schemas.microsoft.com/office/drawing/2014/main" id="{ECA38A80-74F7-BBC2-D08E-161197317D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27180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900C-5EC7-48C4-9020-C35A051013E8}"/>
              </a:ext>
            </a:extLst>
          </p:cNvPr>
          <p:cNvSpPr>
            <a:spLocks noGrp="1"/>
          </p:cNvSpPr>
          <p:nvPr>
            <p:ph type="title"/>
          </p:nvPr>
        </p:nvSpPr>
        <p:spPr/>
        <p:txBody>
          <a:bodyPr/>
          <a:lstStyle/>
          <a:p>
            <a:pPr marR="0" rtl="0"/>
            <a:r>
              <a:rPr lang="en-US" b="1" i="0" u="none" strike="noStrike" baseline="0">
                <a:latin typeface="Franklin Gothic Medium" panose="020B0603020102020204" pitchFamily="34" charset="0"/>
              </a:rPr>
              <a:t>Planning Resources</a:t>
            </a:r>
          </a:p>
        </p:txBody>
      </p:sp>
      <p:sp>
        <p:nvSpPr>
          <p:cNvPr id="3" name="Text Placeholder 2">
            <a:extLst>
              <a:ext uri="{FF2B5EF4-FFF2-40B4-BE49-F238E27FC236}">
                <a16:creationId xmlns:a16="http://schemas.microsoft.com/office/drawing/2014/main" id="{7D997345-4D76-4C09-96D2-138505D08133}"/>
              </a:ext>
            </a:extLst>
          </p:cNvPr>
          <p:cNvSpPr>
            <a:spLocks noGrp="1"/>
          </p:cNvSpPr>
          <p:nvPr>
            <p:ph type="body" idx="1"/>
          </p:nvPr>
        </p:nvSpPr>
        <p:spPr/>
        <p:txBody>
          <a:bodyPr vert="horz" lIns="91440" tIns="45720" rIns="91440" bIns="45720" rtlCol="0" anchor="t">
            <a:normAutofit fontScale="92500"/>
          </a:bodyPr>
          <a:lstStyle/>
          <a:p>
            <a:r>
              <a:rPr lang="en-US" b="0" i="0" u="none" strike="noStrike" baseline="0">
                <a:latin typeface="Franklin Gothic Medium"/>
              </a:rPr>
              <a:t>Finally Home Housing Toolkit</a:t>
            </a:r>
            <a:r>
              <a:rPr lang="en-US">
                <a:latin typeface="Franklin Gothic Medium"/>
              </a:rPr>
              <a:t> User Guide </a:t>
            </a:r>
          </a:p>
          <a:p>
            <a:pPr lvl="1"/>
            <a:r>
              <a:rPr lang="en-US">
                <a:latin typeface="Franklin Gothic Medium"/>
                <a:hlinkClick r:id="rId3"/>
              </a:rPr>
              <a:t>https://valuesintoaction.org/pa/housing-toolkit/</a:t>
            </a:r>
            <a:r>
              <a:rPr lang="en-US">
                <a:latin typeface="Franklin Gothic Medium"/>
              </a:rPr>
              <a:t> </a:t>
            </a:r>
          </a:p>
          <a:p>
            <a:r>
              <a:rPr lang="en-US" b="0" i="0" u="none" strike="noStrike" baseline="0">
                <a:latin typeface="Franklin Gothic Medium"/>
              </a:rPr>
              <a:t>Life Course Tools:</a:t>
            </a:r>
            <a:endParaRPr lang="en-US" b="0" i="0" u="none" strike="noStrike" baseline="0">
              <a:highlight>
                <a:srgbClr val="FFFF00"/>
              </a:highlight>
              <a:latin typeface="Franklin Gothic Medium"/>
            </a:endParaRPr>
          </a:p>
          <a:p>
            <a:pPr lvl="1"/>
            <a:r>
              <a:rPr lang="en-US" b="0" i="0" u="none" strike="noStrike" baseline="0">
                <a:latin typeface="Franklin Gothic Medium" panose="020B0603020102020204" pitchFamily="34" charset="0"/>
                <a:hlinkClick r:id="rId4"/>
              </a:rPr>
              <a:t>https://www.myodp.org/course/view.php?id=1173</a:t>
            </a:r>
            <a:r>
              <a:rPr lang="en-US" b="0" i="0" u="none" strike="noStrike" baseline="0">
                <a:latin typeface="Franklin Gothic Medium" panose="020B0603020102020204" pitchFamily="34" charset="0"/>
              </a:rPr>
              <a:t> </a:t>
            </a:r>
          </a:p>
          <a:p>
            <a:pPr lvl="1"/>
            <a:r>
              <a:rPr lang="en-US" b="0" i="0" u="none" strike="noStrike" baseline="0">
                <a:latin typeface="Franklin Gothic Medium" panose="020B0603020102020204" pitchFamily="34" charset="0"/>
                <a:hlinkClick r:id="rId5"/>
              </a:rPr>
              <a:t>https://www.lifecoursetools.com/</a:t>
            </a:r>
            <a:r>
              <a:rPr lang="en-US" b="0" i="0" u="none" strike="noStrike" baseline="0">
                <a:latin typeface="Franklin Gothic Medium" panose="020B0603020102020204" pitchFamily="34" charset="0"/>
              </a:rPr>
              <a:t> </a:t>
            </a:r>
          </a:p>
          <a:p>
            <a:r>
              <a:rPr lang="en-US" b="0" i="0" u="none" strike="noStrike" baseline="0">
                <a:latin typeface="Franklin Gothic Medium"/>
              </a:rPr>
              <a:t>PATH &amp; MAPS:</a:t>
            </a:r>
          </a:p>
          <a:p>
            <a:pPr lvl="1"/>
            <a:r>
              <a:rPr lang="en-US" sz="2400" u="sng">
                <a:solidFill>
                  <a:srgbClr val="2F5496"/>
                </a:solidFill>
                <a:effectLst/>
                <a:latin typeface="+mj-lt"/>
                <a:ea typeface="Calibri" panose="020F0502020204030204" pitchFamily="34" charset="0"/>
                <a:cs typeface="Calibri" panose="020F0502020204030204" pitchFamily="34" charset="0"/>
                <a:hlinkClick r:id="rId6"/>
              </a:rPr>
              <a:t>https://inclusion.com/path-maps-and-person-centered-planning/</a:t>
            </a:r>
            <a:endParaRPr lang="en-US" sz="2400" u="sng">
              <a:solidFill>
                <a:srgbClr val="2F5496"/>
              </a:solidFill>
              <a:effectLst/>
              <a:latin typeface="+mj-lt"/>
              <a:ea typeface="Calibri" panose="020F0502020204030204" pitchFamily="34" charset="0"/>
              <a:cs typeface="Calibri" panose="020F0502020204030204" pitchFamily="34" charset="0"/>
            </a:endParaRPr>
          </a:p>
          <a:p>
            <a:pPr lvl="1"/>
            <a:r>
              <a:rPr lang="en-US" b="0" i="0" u="none" strike="noStrike" baseline="0">
                <a:latin typeface="+mj-lt"/>
                <a:hlinkClick r:id="rId7"/>
              </a:rPr>
              <a:t>https://inclusive-solutions.com/person-centred-planning/maps/</a:t>
            </a:r>
            <a:r>
              <a:rPr lang="en-US" b="0" i="0" u="none" strike="noStrike" baseline="0">
                <a:latin typeface="+mj-lt"/>
              </a:rPr>
              <a:t> </a:t>
            </a:r>
          </a:p>
          <a:p>
            <a:pPr lvl="1"/>
            <a:r>
              <a:rPr lang="en-US" b="0" i="0" u="none" strike="noStrike" baseline="0">
                <a:latin typeface="Franklin Gothic Medium"/>
                <a:hlinkClick r:id="rId8"/>
              </a:rPr>
              <a:t>https://ohioemploymentfirst.org/up_doc/What_is_PATH_Strategic_Planning.pdf</a:t>
            </a:r>
            <a:r>
              <a:rPr lang="en-US" b="0" i="0" u="none" strike="noStrike" baseline="0">
                <a:latin typeface="Franklin Gothic Medium"/>
              </a:rPr>
              <a:t> </a:t>
            </a:r>
          </a:p>
          <a:p>
            <a:pPr lvl="1"/>
            <a:r>
              <a:rPr lang="en-US" sz="2400" u="sng">
                <a:solidFill>
                  <a:srgbClr val="2F5496"/>
                </a:solidFill>
                <a:effectLst/>
                <a:latin typeface="+mj-lt"/>
                <a:ea typeface="Calibri" panose="020F0502020204030204" pitchFamily="34" charset="0"/>
                <a:cs typeface="Calibri" panose="020F0502020204030204" pitchFamily="34" charset="0"/>
                <a:hlinkClick r:id="rId9"/>
              </a:rPr>
              <a:t>https://www.youtube.com/playlist?list=PLQ9IqZXpOIK2YMy5uF77x-cSgfl-AbbyO</a:t>
            </a:r>
            <a:endParaRPr lang="en-US" b="0" i="0" u="none" strike="noStrike" baseline="0">
              <a:solidFill>
                <a:srgbClr val="FF0000"/>
              </a:solidFill>
              <a:highlight>
                <a:srgbClr val="FFFF00"/>
              </a:highlight>
              <a:latin typeface="+mj-lt"/>
            </a:endParaRPr>
          </a:p>
        </p:txBody>
      </p:sp>
      <p:sp>
        <p:nvSpPr>
          <p:cNvPr id="5" name="Slide Number Placeholder 4">
            <a:extLst>
              <a:ext uri="{FF2B5EF4-FFF2-40B4-BE49-F238E27FC236}">
                <a16:creationId xmlns:a16="http://schemas.microsoft.com/office/drawing/2014/main" id="{F3426613-8E38-47D2-AF88-48407A54F6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11100-3D94-40FF-A0F2-55B8E54CD4AE}"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161977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900C-5EC7-48C4-9020-C35A051013E8}"/>
              </a:ext>
            </a:extLst>
          </p:cNvPr>
          <p:cNvSpPr>
            <a:spLocks noGrp="1"/>
          </p:cNvSpPr>
          <p:nvPr>
            <p:ph type="title"/>
          </p:nvPr>
        </p:nvSpPr>
        <p:spPr/>
        <p:txBody>
          <a:bodyPr/>
          <a:lstStyle/>
          <a:p>
            <a:r>
              <a:rPr lang="en-US" b="1">
                <a:latin typeface="Franklin Gothic Medium"/>
              </a:rPr>
              <a:t>Planning Resources, cont.</a:t>
            </a:r>
            <a:endParaRPr lang="en-US" b="1" i="0" u="none" strike="noStrike" baseline="0">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7D997345-4D76-4C09-96D2-138505D08133}"/>
              </a:ext>
            </a:extLst>
          </p:cNvPr>
          <p:cNvSpPr>
            <a:spLocks noGrp="1"/>
          </p:cNvSpPr>
          <p:nvPr>
            <p:ph type="body" idx="1"/>
          </p:nvPr>
        </p:nvSpPr>
        <p:spPr/>
        <p:txBody>
          <a:bodyPr vert="horz" lIns="91440" tIns="45720" rIns="91440" bIns="45720" rtlCol="0" anchor="t">
            <a:normAutofit/>
          </a:bodyPr>
          <a:lstStyle/>
          <a:p>
            <a:r>
              <a:rPr lang="en-US">
                <a:latin typeface="Franklin Gothic Medium"/>
              </a:rPr>
              <a:t>Pennsylvania Assistive Technology Foundation (PATF)</a:t>
            </a:r>
            <a:r>
              <a:rPr lang="en-US" b="0" i="0" u="none" strike="noStrike" baseline="0">
                <a:latin typeface="Franklin Gothic Medium"/>
              </a:rPr>
              <a:t> </a:t>
            </a:r>
          </a:p>
          <a:p>
            <a:pPr lvl="1"/>
            <a:r>
              <a:rPr lang="en-US" b="0" i="0" u="none" strike="noStrike" baseline="0">
                <a:latin typeface="Franklin Gothic Medium"/>
              </a:rPr>
              <a:t>A Home of My Own- Preparing for Independence</a:t>
            </a:r>
          </a:p>
          <a:p>
            <a:pPr marL="914400" lvl="2" indent="0">
              <a:buNone/>
            </a:pPr>
            <a:r>
              <a:rPr lang="en-US" b="0" i="0" u="sng" strike="noStrike" baseline="0">
                <a:solidFill>
                  <a:srgbClr val="0563C1"/>
                </a:solidFill>
                <a:latin typeface="Franklin Gothic Medium" panose="020B0603020102020204" pitchFamily="34" charset="0"/>
                <a:hlinkClick r:id="rId3"/>
              </a:rPr>
              <a:t>https://www.studymoney.us/activity/activity-16-preparing-for-independence/ </a:t>
            </a:r>
          </a:p>
          <a:p>
            <a:pPr lvl="1"/>
            <a:r>
              <a:rPr lang="en-US" b="0" i="0" u="none" strike="noStrike">
                <a:latin typeface="Franklin Gothic Medium" panose="020B0603020102020204" pitchFamily="34" charset="0"/>
              </a:rPr>
              <a:t>Cents &amp; Sensibility: A Guide to Money Management  </a:t>
            </a:r>
          </a:p>
          <a:p>
            <a:pPr marL="914400" lvl="2" indent="0">
              <a:buNone/>
            </a:pPr>
            <a:r>
              <a:rPr lang="en-US" b="0" i="0" u="sng" strike="noStrike" baseline="0">
                <a:solidFill>
                  <a:srgbClr val="0563C1"/>
                </a:solidFill>
                <a:latin typeface="Franklin Gothic Medium" panose="020B0603020102020204" pitchFamily="34" charset="0"/>
                <a:hlinkClick r:id="rId4"/>
              </a:rPr>
              <a:t>https://patf.us/cents-and-sensibility-a-guide-to-money-management-508-compliant-pdf/</a:t>
            </a:r>
            <a:r>
              <a:rPr lang="en-US" b="0" i="0" u="none" strike="noStrike" baseline="0">
                <a:solidFill>
                  <a:srgbClr val="0563C1"/>
                </a:solidFill>
                <a:latin typeface="Franklin Gothic Medium" panose="020B0603020102020204" pitchFamily="34" charset="0"/>
                <a:hlinkClick r:id="rId4"/>
              </a:rPr>
              <a:t>  (in particular Chapter 7)</a:t>
            </a:r>
            <a:endParaRPr lang="en-US" b="0" i="0" u="none" strike="noStrike" baseline="0">
              <a:solidFill>
                <a:srgbClr val="0563C1"/>
              </a:solidFill>
              <a:latin typeface="Franklin Gothic Medium" panose="020B0603020102020204" pitchFamily="34" charset="0"/>
            </a:endParaRPr>
          </a:p>
          <a:p>
            <a:pPr marL="914400" lvl="2" indent="0">
              <a:buNone/>
            </a:pPr>
            <a:endParaRPr lang="en-US" b="0" i="0" u="none" strike="noStrike" baseline="0">
              <a:solidFill>
                <a:srgbClr val="0563C1"/>
              </a:solidFill>
              <a:latin typeface="Franklin Gothic Medium" panose="020B0603020102020204" pitchFamily="34" charset="0"/>
              <a:hlinkClick r:id="rId4"/>
            </a:endParaRPr>
          </a:p>
          <a:p>
            <a:r>
              <a:rPr lang="en-US" sz="2600" b="0" i="0" u="none" strike="noStrike" baseline="0">
                <a:latin typeface="Franklin Gothic Medium"/>
              </a:rPr>
              <a:t>Housing and Services Resource Center of US </a:t>
            </a:r>
            <a:r>
              <a:rPr lang="en-US" sz="2600">
                <a:latin typeface="Franklin Gothic Medium"/>
              </a:rPr>
              <a:t>Health and Human Services (HHS) </a:t>
            </a:r>
            <a:r>
              <a:rPr lang="en-US" sz="2600" b="0" i="0" u="none" strike="noStrike" baseline="0">
                <a:latin typeface="Franklin Gothic Medium"/>
              </a:rPr>
              <a:t>&amp; </a:t>
            </a:r>
            <a:r>
              <a:rPr lang="en-US" sz="2600">
                <a:latin typeface="Franklin Gothic Medium"/>
              </a:rPr>
              <a:t>Housing and Urban Development (HUD) </a:t>
            </a:r>
            <a:r>
              <a:rPr lang="en-US">
                <a:latin typeface="Franklin Gothic Medium"/>
              </a:rPr>
              <a:t>  </a:t>
            </a:r>
          </a:p>
          <a:p>
            <a:pPr marL="914400" lvl="2" indent="0">
              <a:buNone/>
            </a:pPr>
            <a:r>
              <a:rPr lang="en-US" b="0" i="0" u="sng" strike="noStrike" baseline="0">
                <a:solidFill>
                  <a:srgbClr val="0563C1"/>
                </a:solidFill>
                <a:latin typeface="Franklin Gothic Medium"/>
                <a:hlinkClick r:id="rId5">
                  <a:extLst>
                    <a:ext uri="{A12FA001-AC4F-418D-AE19-62706E023703}">
                      <ahyp:hlinkClr xmlns:ahyp="http://schemas.microsoft.com/office/drawing/2018/hyperlinkcolor" val="tx"/>
                    </a:ext>
                  </a:extLst>
                </a:hlinkClick>
              </a:rPr>
              <a:t>https://acl.gov/HousingAndServices</a:t>
            </a:r>
            <a:r>
              <a:rPr lang="en-US">
                <a:solidFill>
                  <a:srgbClr val="0563C1"/>
                </a:solidFill>
                <a:latin typeface="Franklin Gothic Medium"/>
                <a:hlinkClick r:id="rId5"/>
              </a:rPr>
              <a:t> </a:t>
            </a:r>
            <a:endParaRPr lang="en-US" b="0" i="0" u="none" strike="noStrike" baseline="0">
              <a:solidFill>
                <a:srgbClr val="0563C1"/>
              </a:solidFill>
              <a:latin typeface="Franklin Gothic Medium" panose="020B0603020102020204" pitchFamily="34" charset="0"/>
              <a:hlinkClick r:id="rId5">
                <a:extLst>
                  <a:ext uri="{A12FA001-AC4F-418D-AE19-62706E023703}">
                    <ahyp:hlinkClr xmlns:ahyp="http://schemas.microsoft.com/office/drawing/2018/hyperlinkcolor" val="tx"/>
                  </a:ext>
                </a:extLst>
              </a:hlinkClick>
            </a:endParaRPr>
          </a:p>
        </p:txBody>
      </p:sp>
      <p:sp>
        <p:nvSpPr>
          <p:cNvPr id="5" name="Slide Number Placeholder 4">
            <a:extLst>
              <a:ext uri="{FF2B5EF4-FFF2-40B4-BE49-F238E27FC236}">
                <a16:creationId xmlns:a16="http://schemas.microsoft.com/office/drawing/2014/main" id="{F3426613-8E38-47D2-AF88-48407A54F6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11100-3D94-40FF-A0F2-55B8E54CD4AE}"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50333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107E-37C9-B637-6296-967317D7F560}"/>
              </a:ext>
            </a:extLst>
          </p:cNvPr>
          <p:cNvSpPr>
            <a:spLocks noGrp="1"/>
          </p:cNvSpPr>
          <p:nvPr>
            <p:ph type="title"/>
          </p:nvPr>
        </p:nvSpPr>
        <p:spPr/>
        <p:txBody>
          <a:bodyPr/>
          <a:lstStyle/>
          <a:p>
            <a:r>
              <a:rPr lang="en-US" b="1">
                <a:cs typeface="Calibri Light"/>
              </a:rPr>
              <a:t>Crisis Planning</a:t>
            </a:r>
            <a:endParaRPr lang="en-US" b="1"/>
          </a:p>
        </p:txBody>
      </p:sp>
      <p:sp>
        <p:nvSpPr>
          <p:cNvPr id="3" name="Text Placeholder 2">
            <a:extLst>
              <a:ext uri="{FF2B5EF4-FFF2-40B4-BE49-F238E27FC236}">
                <a16:creationId xmlns:a16="http://schemas.microsoft.com/office/drawing/2014/main" id="{55BFCE2F-C8F3-1E4E-2746-5197A5A595B4}"/>
              </a:ext>
            </a:extLst>
          </p:cNvPr>
          <p:cNvSpPr>
            <a:spLocks noGrp="1"/>
          </p:cNvSpPr>
          <p:nvPr>
            <p:ph type="body" idx="1"/>
          </p:nvPr>
        </p:nvSpPr>
        <p:spPr/>
        <p:txBody>
          <a:bodyPr/>
          <a:lstStyle/>
          <a:p>
            <a:r>
              <a:rPr lang="en-US">
                <a:latin typeface="+mj-lt"/>
                <a:cs typeface="Calibri"/>
              </a:rPr>
              <a:t>What the Waiver Says...</a:t>
            </a:r>
            <a:endParaRPr lang="en-US">
              <a:latin typeface="+mj-lt"/>
            </a:endParaRPr>
          </a:p>
        </p:txBody>
      </p:sp>
      <p:sp>
        <p:nvSpPr>
          <p:cNvPr id="4" name="Content Placeholder 3">
            <a:extLst>
              <a:ext uri="{FF2B5EF4-FFF2-40B4-BE49-F238E27FC236}">
                <a16:creationId xmlns:a16="http://schemas.microsoft.com/office/drawing/2014/main" id="{911C2034-529D-C67C-9D97-D6A4FEF3C127}"/>
              </a:ext>
            </a:extLst>
          </p:cNvPr>
          <p:cNvSpPr>
            <a:spLocks noGrp="1"/>
          </p:cNvSpPr>
          <p:nvPr>
            <p:ph sz="half" idx="2"/>
          </p:nvPr>
        </p:nvSpPr>
        <p:spPr/>
        <p:txBody>
          <a:bodyPr vert="horz" lIns="91440" tIns="45720" rIns="91440" bIns="45720" rtlCol="0" anchor="t">
            <a:normAutofit lnSpcReduction="10000"/>
          </a:bodyPr>
          <a:lstStyle/>
          <a:p>
            <a:endParaRPr lang="en-US">
              <a:ea typeface="+mn-lt"/>
              <a:cs typeface="+mn-lt"/>
            </a:endParaRPr>
          </a:p>
          <a:p>
            <a:r>
              <a:rPr lang="en-US">
                <a:latin typeface="+mj-lt"/>
                <a:ea typeface="+mn-lt"/>
                <a:cs typeface="+mn-lt"/>
              </a:rPr>
              <a:t>Developing a housing support crisis plan with the individual that includes prevention and early intervention services when housing is jeopardized to assist individuals with planning, locating and maintaining a home of their own. </a:t>
            </a:r>
          </a:p>
        </p:txBody>
      </p:sp>
      <p:sp>
        <p:nvSpPr>
          <p:cNvPr id="5" name="Text Placeholder 4">
            <a:extLst>
              <a:ext uri="{FF2B5EF4-FFF2-40B4-BE49-F238E27FC236}">
                <a16:creationId xmlns:a16="http://schemas.microsoft.com/office/drawing/2014/main" id="{B53D1B94-0EDA-A515-A6CC-E089CC8925BA}"/>
              </a:ext>
            </a:extLst>
          </p:cNvPr>
          <p:cNvSpPr>
            <a:spLocks noGrp="1"/>
          </p:cNvSpPr>
          <p:nvPr>
            <p:ph type="body" sz="quarter" idx="3"/>
          </p:nvPr>
        </p:nvSpPr>
        <p:spPr/>
        <p:txBody>
          <a:bodyPr/>
          <a:lstStyle/>
          <a:p>
            <a:r>
              <a:rPr lang="en-US">
                <a:latin typeface="+mj-lt"/>
              </a:rPr>
              <a:t>What we need to know…</a:t>
            </a:r>
          </a:p>
        </p:txBody>
      </p:sp>
      <p:sp>
        <p:nvSpPr>
          <p:cNvPr id="6" name="Content Placeholder 5">
            <a:extLst>
              <a:ext uri="{FF2B5EF4-FFF2-40B4-BE49-F238E27FC236}">
                <a16:creationId xmlns:a16="http://schemas.microsoft.com/office/drawing/2014/main" id="{EAB50A72-363A-6989-A9BA-FE052B5E09CD}"/>
              </a:ext>
            </a:extLst>
          </p:cNvPr>
          <p:cNvSpPr>
            <a:spLocks noGrp="1"/>
          </p:cNvSpPr>
          <p:nvPr>
            <p:ph sz="quarter" idx="4"/>
          </p:nvPr>
        </p:nvSpPr>
        <p:spPr/>
        <p:txBody>
          <a:bodyPr>
            <a:normAutofit lnSpcReduction="10000"/>
          </a:bodyPr>
          <a:lstStyle/>
          <a:p>
            <a:endParaRPr lang="en-US"/>
          </a:p>
          <a:p>
            <a:r>
              <a:rPr lang="en-US">
                <a:latin typeface="+mj-lt"/>
              </a:rPr>
              <a:t>What is a crisis?</a:t>
            </a:r>
          </a:p>
          <a:p>
            <a:r>
              <a:rPr lang="en-US">
                <a:latin typeface="+mj-lt"/>
              </a:rPr>
              <a:t>Prevention Strategies</a:t>
            </a:r>
          </a:p>
          <a:p>
            <a:r>
              <a:rPr lang="en-US">
                <a:latin typeface="+mj-lt"/>
              </a:rPr>
              <a:t>How I know Housing is Jeopardized?</a:t>
            </a:r>
          </a:p>
          <a:p>
            <a:r>
              <a:rPr lang="en-US">
                <a:latin typeface="+mj-lt"/>
              </a:rPr>
              <a:t>Knowing when it’s time to move</a:t>
            </a:r>
          </a:p>
        </p:txBody>
      </p:sp>
      <p:sp>
        <p:nvSpPr>
          <p:cNvPr id="7" name="Slide Number Placeholder 6">
            <a:extLst>
              <a:ext uri="{FF2B5EF4-FFF2-40B4-BE49-F238E27FC236}">
                <a16:creationId xmlns:a16="http://schemas.microsoft.com/office/drawing/2014/main" id="{2E769F76-C9CA-086D-DA1F-4294CD75D6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999177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CE02D4-61B6-958A-9741-12DDBA28F628}"/>
              </a:ext>
            </a:extLst>
          </p:cNvPr>
          <p:cNvSpPr>
            <a:spLocks noGrp="1"/>
          </p:cNvSpPr>
          <p:nvPr>
            <p:ph idx="1"/>
          </p:nvPr>
        </p:nvSpPr>
        <p:spPr>
          <a:xfrm>
            <a:off x="292866" y="1584493"/>
            <a:ext cx="11540384" cy="4348315"/>
          </a:xfrm>
        </p:spPr>
        <p:txBody>
          <a:bodyPr vert="horz" lIns="91440" tIns="45720" rIns="91440" bIns="45720" rtlCol="0" anchor="t">
            <a:noAutofit/>
          </a:bodyPr>
          <a:lstStyle/>
          <a:p>
            <a:pPr lvl="1"/>
            <a:endParaRPr lang="en-US">
              <a:latin typeface="+mj-lt"/>
              <a:cs typeface="Calibri"/>
            </a:endParaRPr>
          </a:p>
          <a:p>
            <a:pPr lvl="1"/>
            <a:endParaRPr lang="en-US" b="1" dirty="0">
              <a:latin typeface="Franklin Gothic Medium"/>
              <a:cs typeface="Calibri"/>
            </a:endParaRPr>
          </a:p>
          <a:p>
            <a:pPr lvl="1"/>
            <a:r>
              <a:rPr lang="en-US" sz="2800" b="1" dirty="0">
                <a:latin typeface="Franklin Gothic Medium"/>
                <a:cs typeface="Calibri"/>
              </a:rPr>
              <a:t>HTTS Support is for people who want housing separate from their services. </a:t>
            </a:r>
            <a:endParaRPr lang="en-US" sz="2800" dirty="0"/>
          </a:p>
          <a:p>
            <a:pPr lvl="1"/>
            <a:r>
              <a:rPr lang="en-US" sz="2800" b="1" dirty="0">
                <a:latin typeface="Franklin Gothic Medium"/>
                <a:cs typeface="Calibri"/>
              </a:rPr>
              <a:t>Housing Assessments identify resources, skills, and supports (or lack thereof) and participant preferences.</a:t>
            </a:r>
          </a:p>
          <a:p>
            <a:pPr lvl="1"/>
            <a:r>
              <a:rPr lang="en-US" sz="2800" b="1" dirty="0">
                <a:latin typeface="Franklin Gothic Medium"/>
                <a:cs typeface="Calibri"/>
              </a:rPr>
              <a:t>Housing Plans are individualized to the person and may be very different from one person to another.</a:t>
            </a:r>
          </a:p>
          <a:p>
            <a:pPr lvl="1"/>
            <a:r>
              <a:rPr lang="en-US" sz="2800" b="1">
                <a:latin typeface="Franklin Gothic Medium"/>
                <a:cs typeface="Calibri"/>
              </a:rPr>
              <a:t>Crisis Planning is a way to identify possible issues that will </a:t>
            </a:r>
            <a:r>
              <a:rPr lang="en-US" sz="2800" b="1" dirty="0">
                <a:latin typeface="Franklin Gothic Medium"/>
                <a:cs typeface="Calibri"/>
              </a:rPr>
              <a:t>impact housing and develop ways to overcome these problems. </a:t>
            </a:r>
          </a:p>
        </p:txBody>
      </p:sp>
      <p:sp>
        <p:nvSpPr>
          <p:cNvPr id="5" name="Title 4">
            <a:extLst>
              <a:ext uri="{FF2B5EF4-FFF2-40B4-BE49-F238E27FC236}">
                <a16:creationId xmlns:a16="http://schemas.microsoft.com/office/drawing/2014/main" id="{379960CE-0A00-68D7-8D30-E9CEBF595B0F}"/>
              </a:ext>
            </a:extLst>
          </p:cNvPr>
          <p:cNvSpPr>
            <a:spLocks noGrp="1"/>
          </p:cNvSpPr>
          <p:nvPr>
            <p:ph type="title"/>
          </p:nvPr>
        </p:nvSpPr>
        <p:spPr>
          <a:xfrm>
            <a:off x="838200" y="557383"/>
            <a:ext cx="10515600" cy="1325563"/>
          </a:xfrm>
        </p:spPr>
        <p:txBody>
          <a:bodyPr/>
          <a:lstStyle/>
          <a:p>
            <a:r>
              <a:rPr lang="en-US" b="1">
                <a:cs typeface="Calibri Light"/>
              </a:rPr>
              <a:t>Key Take Aways</a:t>
            </a:r>
            <a:endParaRPr lang="en-US" b="1"/>
          </a:p>
        </p:txBody>
      </p:sp>
      <p:sp>
        <p:nvSpPr>
          <p:cNvPr id="2" name="Slide Number Placeholder 1">
            <a:extLst>
              <a:ext uri="{FF2B5EF4-FFF2-40B4-BE49-F238E27FC236}">
                <a16:creationId xmlns:a16="http://schemas.microsoft.com/office/drawing/2014/main" id="{15B63686-CFF8-40B5-B2F6-20D0F0314A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297699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6E4B-0A0A-3284-94D8-6D5C496D6054}"/>
              </a:ext>
            </a:extLst>
          </p:cNvPr>
          <p:cNvSpPr>
            <a:spLocks noGrp="1"/>
          </p:cNvSpPr>
          <p:nvPr>
            <p:ph type="title"/>
          </p:nvPr>
        </p:nvSpPr>
        <p:spPr/>
        <p:txBody>
          <a:bodyPr/>
          <a:lstStyle/>
          <a:p>
            <a:r>
              <a:rPr lang="en-US" dirty="0"/>
              <a:t>Acknowledgement</a:t>
            </a:r>
          </a:p>
        </p:txBody>
      </p:sp>
      <p:sp>
        <p:nvSpPr>
          <p:cNvPr id="3" name="Text Placeholder 2">
            <a:extLst>
              <a:ext uri="{FF2B5EF4-FFF2-40B4-BE49-F238E27FC236}">
                <a16:creationId xmlns:a16="http://schemas.microsoft.com/office/drawing/2014/main" id="{9B31C59C-D99B-4F1C-AA01-BEAF4BB8319E}"/>
              </a:ext>
            </a:extLst>
          </p:cNvPr>
          <p:cNvSpPr>
            <a:spLocks noGrp="1"/>
          </p:cNvSpPr>
          <p:nvPr>
            <p:ph type="body" idx="1"/>
          </p:nvPr>
        </p:nvSpPr>
        <p:spPr/>
        <p:txBody>
          <a:bodyPr vert="horz" lIns="91440" tIns="45720" rIns="91440" bIns="45720" rtlCol="0" anchor="t">
            <a:normAutofit/>
          </a:bodyPr>
          <a:lstStyle/>
          <a:p>
            <a:pPr marL="0" indent="0">
              <a:buNone/>
            </a:pPr>
            <a:r>
              <a:rPr lang="en-US" sz="2000" dirty="0">
                <a:ea typeface="Calibri"/>
                <a:cs typeface="Times New Roman"/>
              </a:rPr>
              <a:t>This training was developed by the PA Health Law Project, Values Into Action, PA Assistive Technology Foundation and Regional Housing Legal Services with grant funding from the Pennsylvania Developmental Disabilities Council. It is the culmination of five plus years of collaborative work.</a:t>
            </a:r>
          </a:p>
          <a:p>
            <a:pPr marL="0" marR="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The Pennsylvania Developmental Disabilities Council is supported by the Administration for Community Living (ACL), U.S. Department of Health and Human Services (HHS) as part of a financial assistance award totaling $3,095,416.00 with 100 percent funding by ACL/HHS.  Council efforts are those of the grantee and do not necessarily represent the official views of, nor an endorsement, by ACL/HHS, or the U.S. Government.</a:t>
            </a:r>
          </a:p>
          <a:p>
            <a:pPr marL="0" marR="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0" indent="0">
              <a:spcBef>
                <a:spcPts val="0"/>
              </a:spcBef>
              <a:buNone/>
            </a:pPr>
            <a:r>
              <a:rPr lang="en-US" sz="2000" dirty="0">
                <a:effectLst/>
                <a:ea typeface="Calibri"/>
                <a:cs typeface="Times New Roman"/>
              </a:rPr>
              <a:t>Copyright © 2023 Values Into Action-PA and the Pennsylvania Developmental Disabilities Council.</a:t>
            </a:r>
            <a:r>
              <a:rPr lang="en-US" sz="2000" dirty="0">
                <a:ea typeface="Calibri"/>
                <a:cs typeface="Times New Roman"/>
              </a:rPr>
              <a:t> </a:t>
            </a:r>
            <a:r>
              <a:rPr lang="en-US" sz="2000" dirty="0">
                <a:effectLst/>
                <a:ea typeface="Calibri"/>
                <a:cs typeface="Times New Roman"/>
              </a:rPr>
              <a:t> Permission to reprint, copy and distribute this work is granted provided that it is reproduced as a whole, distributed at no more than actual cost, and displays this copyright notice.</a:t>
            </a:r>
            <a:r>
              <a:rPr lang="en-US" sz="2000" dirty="0">
                <a:ea typeface="Calibri"/>
                <a:cs typeface="Times New Roman"/>
              </a:rPr>
              <a:t> </a:t>
            </a:r>
            <a:r>
              <a:rPr lang="en-US" sz="2000" dirty="0">
                <a:effectLst/>
                <a:ea typeface="Calibri"/>
                <a:cs typeface="Times New Roman"/>
              </a:rPr>
              <a:t> Any other reproduction is strictly prohibited.</a:t>
            </a:r>
          </a:p>
          <a:p>
            <a:pPr marL="0" indent="0">
              <a:buNone/>
            </a:pPr>
            <a:endParaRPr lang="en-US" dirty="0"/>
          </a:p>
        </p:txBody>
      </p:sp>
      <p:sp>
        <p:nvSpPr>
          <p:cNvPr id="4" name="Slide Number Placeholder 3">
            <a:extLst>
              <a:ext uri="{FF2B5EF4-FFF2-40B4-BE49-F238E27FC236}">
                <a16:creationId xmlns:a16="http://schemas.microsoft.com/office/drawing/2014/main" id="{3D93ACA0-B71F-7F60-1BB6-71045AF782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1837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789D-AA77-4E07-8796-BB3925587D7D}"/>
              </a:ext>
            </a:extLst>
          </p:cNvPr>
          <p:cNvSpPr>
            <a:spLocks noGrp="1"/>
          </p:cNvSpPr>
          <p:nvPr>
            <p:ph type="title"/>
          </p:nvPr>
        </p:nvSpPr>
        <p:spPr/>
        <p:txBody>
          <a:bodyPr/>
          <a:lstStyle/>
          <a:p>
            <a:pPr marR="0" rtl="0"/>
            <a:r>
              <a:rPr lang="en-US" b="1" i="0" u="none" strike="noStrike" baseline="0">
                <a:latin typeface="Franklin Gothic Medium" panose="020B0603020102020204" pitchFamily="34" charset="0"/>
              </a:rPr>
              <a:t>Communicating with Participant</a:t>
            </a:r>
          </a:p>
        </p:txBody>
      </p:sp>
      <p:sp>
        <p:nvSpPr>
          <p:cNvPr id="3" name="Text Placeholder 2">
            <a:extLst>
              <a:ext uri="{FF2B5EF4-FFF2-40B4-BE49-F238E27FC236}">
                <a16:creationId xmlns:a16="http://schemas.microsoft.com/office/drawing/2014/main" id="{5E7AAE7D-F80B-4CF2-BE73-F961D62AB99D}"/>
              </a:ext>
            </a:extLst>
          </p:cNvPr>
          <p:cNvSpPr>
            <a:spLocks noGrp="1"/>
          </p:cNvSpPr>
          <p:nvPr>
            <p:ph type="body" idx="1"/>
          </p:nvPr>
        </p:nvSpPr>
        <p:spPr>
          <a:xfrm>
            <a:off x="838200" y="1450428"/>
            <a:ext cx="10515600" cy="5042447"/>
          </a:xfrm>
        </p:spPr>
        <p:txBody>
          <a:bodyPr>
            <a:normAutofit/>
          </a:bodyPr>
          <a:lstStyle/>
          <a:p>
            <a:pPr marR="0" lvl="0" rtl="0"/>
            <a:r>
              <a:rPr lang="en-US" sz="2400" b="0" i="0" u="none" strike="noStrike" baseline="0">
                <a:latin typeface="Franklin Gothic Medium" panose="020B0603020102020204" pitchFamily="34" charset="0"/>
              </a:rPr>
              <a:t>Determine and use participant’s most effective form(s) of communication </a:t>
            </a:r>
          </a:p>
          <a:p>
            <a:pPr marL="0" marR="0" lvl="0" indent="0" rtl="0">
              <a:buNone/>
            </a:pPr>
            <a:endParaRPr lang="en-US" sz="2400" b="0" i="0" u="none" strike="noStrike" baseline="0">
              <a:latin typeface="Franklin Gothic Medium" panose="020B0603020102020204" pitchFamily="34" charset="0"/>
            </a:endParaRPr>
          </a:p>
          <a:p>
            <a:pPr marR="0" lvl="0" rtl="0"/>
            <a:r>
              <a:rPr lang="en-US" sz="2400" b="0" i="0" u="none" strike="noStrike" baseline="0">
                <a:latin typeface="Franklin Gothic Medium" panose="020B0603020102020204" pitchFamily="34" charset="0"/>
              </a:rPr>
              <a:t>ODP materials on communication (special populations division)</a:t>
            </a:r>
          </a:p>
          <a:p>
            <a:pPr marL="457200" lvl="1" indent="0">
              <a:buNone/>
            </a:pPr>
            <a:r>
              <a:rPr lang="en-US" b="0" i="0" u="none" strike="noStrike" baseline="0">
                <a:latin typeface="Franklin Gothic Medium" panose="020B0603020102020204" pitchFamily="34" charset="0"/>
                <a:hlinkClick r:id="rId3"/>
              </a:rPr>
              <a:t>https://www.myodp.org/course/view.php?id=978</a:t>
            </a:r>
            <a:r>
              <a:rPr lang="en-US">
                <a:latin typeface="Franklin Gothic Medium" panose="020B0603020102020204" pitchFamily="34" charset="0"/>
              </a:rPr>
              <a:t> (log in first)</a:t>
            </a:r>
          </a:p>
          <a:p>
            <a:pPr marL="457200" lvl="1" indent="0">
              <a:buNone/>
            </a:pPr>
            <a:endParaRPr lang="en-US" b="0" i="0" u="none" strike="noStrike" baseline="0">
              <a:latin typeface="Franklin Gothic Medium" panose="020B0603020102020204" pitchFamily="34" charset="0"/>
            </a:endParaRPr>
          </a:p>
          <a:p>
            <a:pPr marR="0" lvl="0" rtl="0"/>
            <a:r>
              <a:rPr lang="en-US" sz="2400" b="0" i="0" u="none" strike="noStrike" baseline="0" err="1">
                <a:latin typeface="Franklin Gothic Medium" panose="020B0603020102020204" pitchFamily="34" charset="0"/>
              </a:rPr>
              <a:t>TechOWL</a:t>
            </a:r>
            <a:r>
              <a:rPr lang="en-US" sz="2400" b="0" i="0" u="none" strike="noStrike" baseline="0">
                <a:latin typeface="Franklin Gothic Medium" panose="020B0603020102020204" pitchFamily="34" charset="0"/>
              </a:rPr>
              <a:t> materials on communication supports </a:t>
            </a:r>
          </a:p>
          <a:p>
            <a:pPr marL="457200" lvl="1" indent="0">
              <a:buNone/>
            </a:pPr>
            <a:r>
              <a:rPr lang="en-US" b="0" i="0" u="none" strike="noStrike" baseline="0">
                <a:latin typeface="Franklin Gothic Medium" panose="020B0603020102020204" pitchFamily="34" charset="0"/>
                <a:hlinkClick r:id="rId4"/>
              </a:rPr>
              <a:t>https://aaccommunity.net/</a:t>
            </a:r>
            <a:r>
              <a:rPr lang="en-US">
                <a:latin typeface="Franklin Gothic Medium" panose="020B0603020102020204" pitchFamily="34" charset="0"/>
              </a:rPr>
              <a:t> </a:t>
            </a:r>
          </a:p>
          <a:p>
            <a:pPr marL="457200" lvl="1" indent="0">
              <a:buNone/>
            </a:pPr>
            <a:endParaRPr lang="en-US">
              <a:latin typeface="Franklin Gothic Medium" panose="020B0603020102020204" pitchFamily="34" charset="0"/>
            </a:endParaRPr>
          </a:p>
          <a:p>
            <a:r>
              <a:rPr lang="en-US" sz="2400" b="0" i="0" u="none" strike="noStrike" baseline="0">
                <a:latin typeface="Franklin Gothic Medium" panose="020B0603020102020204" pitchFamily="34" charset="0"/>
              </a:rPr>
              <a:t>ASERT</a:t>
            </a:r>
          </a:p>
          <a:p>
            <a:pPr marL="457200" lvl="1" indent="0">
              <a:buNone/>
            </a:pPr>
            <a:r>
              <a:rPr lang="en-US" sz="2000" b="0" i="0" u="none" strike="noStrike" baseline="0">
                <a:latin typeface="Franklin Gothic Medium" panose="020B0603020102020204" pitchFamily="34" charset="0"/>
                <a:hlinkClick r:id="rId5"/>
              </a:rPr>
              <a:t>https://paautism.org/resource/communication-works-both-ways/</a:t>
            </a:r>
            <a:r>
              <a:rPr lang="en-US" sz="2000" b="0" i="0" u="none" strike="noStrike" baseline="0">
                <a:latin typeface="Franklin Gothic Medium" panose="020B0603020102020204" pitchFamily="34" charset="0"/>
              </a:rPr>
              <a:t> </a:t>
            </a:r>
            <a:r>
              <a:rPr lang="en-US" sz="2000" b="0" i="0" u="none" strike="noStrike" baseline="0">
                <a:latin typeface="Franklin Gothic Medium" panose="020B0603020102020204" pitchFamily="34" charset="0"/>
                <a:hlinkClick r:id="rId6"/>
              </a:rPr>
              <a:t>https://paautism.org/resource/autism-interaction-communication/</a:t>
            </a:r>
            <a:r>
              <a:rPr lang="en-US" sz="2000" b="0" i="0" u="none" strike="noStrike" baseline="0">
                <a:latin typeface="Franklin Gothic Medium" panose="020B0603020102020204" pitchFamily="34" charset="0"/>
              </a:rPr>
              <a:t> </a:t>
            </a:r>
            <a:r>
              <a:rPr lang="en-US" sz="2000" b="0" i="0" u="none" strike="noStrike" baseline="0">
                <a:latin typeface="Franklin Gothic Medium" panose="020B0603020102020204" pitchFamily="34" charset="0"/>
                <a:hlinkClick r:id="rId7"/>
              </a:rPr>
              <a:t>https://paautism.org/resource/communication-speech-talk/</a:t>
            </a:r>
            <a:r>
              <a:rPr lang="en-US" sz="2000" b="0" i="0" u="none" strike="noStrike" baseline="0">
                <a:latin typeface="Franklin Gothic Medium" panose="020B0603020102020204" pitchFamily="34" charset="0"/>
              </a:rPr>
              <a:t> </a:t>
            </a:r>
          </a:p>
        </p:txBody>
      </p:sp>
      <p:sp>
        <p:nvSpPr>
          <p:cNvPr id="5" name="Slide Number Placeholder 4">
            <a:extLst>
              <a:ext uri="{FF2B5EF4-FFF2-40B4-BE49-F238E27FC236}">
                <a16:creationId xmlns:a16="http://schemas.microsoft.com/office/drawing/2014/main" id="{F46D589C-3E02-457D-9452-9A11CD149B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11100-3D94-40FF-A0F2-55B8E54CD4AE}"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55849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C7407-80A1-4826-9B89-34217FE374E0}"/>
              </a:ext>
            </a:extLst>
          </p:cNvPr>
          <p:cNvSpPr>
            <a:spLocks noGrp="1"/>
          </p:cNvSpPr>
          <p:nvPr>
            <p:ph type="title"/>
          </p:nvPr>
        </p:nvSpPr>
        <p:spPr>
          <a:xfrm>
            <a:off x="838200" y="648411"/>
            <a:ext cx="10515600" cy="1325563"/>
          </a:xfrm>
        </p:spPr>
        <p:txBody>
          <a:bodyPr/>
          <a:lstStyle/>
          <a:p>
            <a:pPr marR="0" rtl="0"/>
            <a:r>
              <a:rPr lang="en-US" b="1" i="0" u="none" strike="noStrike" baseline="0">
                <a:latin typeface="Franklin Gothic Medium" panose="020B0603020102020204" pitchFamily="34" charset="0"/>
              </a:rPr>
              <a:t>Team engagement</a:t>
            </a:r>
          </a:p>
        </p:txBody>
      </p:sp>
      <p:sp>
        <p:nvSpPr>
          <p:cNvPr id="3" name="Text Placeholder 2">
            <a:extLst>
              <a:ext uri="{FF2B5EF4-FFF2-40B4-BE49-F238E27FC236}">
                <a16:creationId xmlns:a16="http://schemas.microsoft.com/office/drawing/2014/main" id="{9F82EBC7-F28D-4F29-AAC1-BEB069C5A2C5}"/>
              </a:ext>
            </a:extLst>
          </p:cNvPr>
          <p:cNvSpPr>
            <a:spLocks noGrp="1"/>
          </p:cNvSpPr>
          <p:nvPr>
            <p:ph type="body" idx="1"/>
          </p:nvPr>
        </p:nvSpPr>
        <p:spPr>
          <a:xfrm>
            <a:off x="838200" y="2393184"/>
            <a:ext cx="10515600" cy="3468773"/>
          </a:xfrm>
        </p:spPr>
        <p:txBody>
          <a:bodyPr vert="horz" lIns="91440" tIns="45720" rIns="91440" bIns="45720" rtlCol="0" anchor="t">
            <a:noAutofit/>
          </a:bodyPr>
          <a:lstStyle/>
          <a:p>
            <a:r>
              <a:rPr lang="en-US" sz="3200" dirty="0">
                <a:latin typeface="Franklin Gothic Medium"/>
              </a:rPr>
              <a:t>HTTS provider leads a collaborative process with the person and team</a:t>
            </a:r>
          </a:p>
          <a:p>
            <a:pPr marL="0" indent="0">
              <a:buNone/>
            </a:pPr>
            <a:endParaRPr lang="en-US" sz="3200">
              <a:latin typeface="Franklin Gothic Medium"/>
            </a:endParaRPr>
          </a:p>
          <a:p>
            <a:r>
              <a:rPr lang="en-US" sz="3200" dirty="0">
                <a:latin typeface="Franklin Gothic Medium"/>
              </a:rPr>
              <a:t>HTTS provider engages the</a:t>
            </a:r>
            <a:r>
              <a:rPr lang="en-US" sz="3200" i="0" u="none" strike="noStrike" baseline="0" dirty="0">
                <a:latin typeface="Franklin Gothic Medium"/>
              </a:rPr>
              <a:t> participant (</a:t>
            </a:r>
            <a:r>
              <a:rPr lang="en-US" sz="3200" dirty="0">
                <a:latin typeface="Franklin Gothic Medium"/>
              </a:rPr>
              <a:t>self-advocate</a:t>
            </a:r>
            <a:r>
              <a:rPr lang="en-US" sz="3200" i="0" u="none" strike="noStrike" baseline="0" dirty="0">
                <a:latin typeface="Franklin Gothic Medium"/>
              </a:rPr>
              <a:t>), family members, other informal supporters, Supports </a:t>
            </a:r>
            <a:r>
              <a:rPr lang="en-US" sz="3200" dirty="0">
                <a:latin typeface="Franklin Gothic Medium"/>
              </a:rPr>
              <a:t>C</a:t>
            </a:r>
            <a:r>
              <a:rPr lang="en-US" sz="3200" i="0" u="none" strike="noStrike" baseline="0" dirty="0">
                <a:latin typeface="Franklin Gothic Medium"/>
              </a:rPr>
              <a:t>oordinator, AE, key providers and other team members </a:t>
            </a:r>
            <a:r>
              <a:rPr lang="en-US" sz="3200" dirty="0">
                <a:latin typeface="Franklin Gothic Medium"/>
              </a:rPr>
              <a:t>the person identifies</a:t>
            </a:r>
          </a:p>
        </p:txBody>
      </p:sp>
      <p:sp>
        <p:nvSpPr>
          <p:cNvPr id="4" name="Slide Number Placeholder 3">
            <a:extLst>
              <a:ext uri="{FF2B5EF4-FFF2-40B4-BE49-F238E27FC236}">
                <a16:creationId xmlns:a16="http://schemas.microsoft.com/office/drawing/2014/main" id="{86837591-1639-4BFF-BC18-FCF87CF791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0817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2E42-FAFE-4745-B598-DEE53272B9BE}"/>
              </a:ext>
            </a:extLst>
          </p:cNvPr>
          <p:cNvSpPr>
            <a:spLocks noGrp="1"/>
          </p:cNvSpPr>
          <p:nvPr>
            <p:ph type="title"/>
          </p:nvPr>
        </p:nvSpPr>
        <p:spPr>
          <a:xfrm>
            <a:off x="838200" y="688974"/>
            <a:ext cx="10515600" cy="1325563"/>
          </a:xfrm>
        </p:spPr>
        <p:txBody>
          <a:bodyPr/>
          <a:lstStyle/>
          <a:p>
            <a:pPr marR="0" rtl="0"/>
            <a:r>
              <a:rPr lang="en-US" b="1" i="0" u="none" strike="noStrike" baseline="0">
                <a:latin typeface="Franklin Gothic Medium" panose="020B0603020102020204" pitchFamily="34" charset="0"/>
              </a:rPr>
              <a:t>Addressing Fears &amp; </a:t>
            </a:r>
            <a:r>
              <a:rPr lang="en-US" b="1">
                <a:latin typeface="Franklin Gothic Medium" panose="020B0603020102020204" pitchFamily="34" charset="0"/>
              </a:rPr>
              <a:t>C</a:t>
            </a:r>
            <a:r>
              <a:rPr lang="en-US" b="1" i="0" u="none" strike="noStrike" baseline="0">
                <a:latin typeface="Franklin Gothic Medium" panose="020B0603020102020204" pitchFamily="34" charset="0"/>
              </a:rPr>
              <a:t>oncerns</a:t>
            </a:r>
          </a:p>
        </p:txBody>
      </p:sp>
      <p:sp>
        <p:nvSpPr>
          <p:cNvPr id="3" name="Text Placeholder 2">
            <a:extLst>
              <a:ext uri="{FF2B5EF4-FFF2-40B4-BE49-F238E27FC236}">
                <a16:creationId xmlns:a16="http://schemas.microsoft.com/office/drawing/2014/main" id="{F4492BEF-A81F-48F1-9A9B-06853DBE4080}"/>
              </a:ext>
            </a:extLst>
          </p:cNvPr>
          <p:cNvSpPr>
            <a:spLocks noGrp="1"/>
          </p:cNvSpPr>
          <p:nvPr>
            <p:ph type="body" idx="1"/>
          </p:nvPr>
        </p:nvSpPr>
        <p:spPr>
          <a:xfrm>
            <a:off x="838200" y="2190750"/>
            <a:ext cx="10515600" cy="3813175"/>
          </a:xfrm>
        </p:spPr>
        <p:txBody>
          <a:bodyPr vert="horz" lIns="91440" tIns="45720" rIns="91440" bIns="45720" rtlCol="0" anchor="t">
            <a:normAutofit lnSpcReduction="10000"/>
          </a:bodyPr>
          <a:lstStyle/>
          <a:p>
            <a:endParaRPr lang="en-US" sz="3600">
              <a:latin typeface="Franklin Gothic Medium"/>
            </a:endParaRPr>
          </a:p>
          <a:p>
            <a:r>
              <a:rPr lang="en-US" sz="3600" dirty="0">
                <a:latin typeface="Franklin Gothic Medium"/>
              </a:rPr>
              <a:t>Fears</a:t>
            </a:r>
            <a:r>
              <a:rPr lang="en-US" sz="3600" b="0" i="0" u="none" strike="noStrike" baseline="0" dirty="0">
                <a:latin typeface="Franklin Gothic Medium"/>
              </a:rPr>
              <a:t> especially regarding staff call-outs and emergencies</a:t>
            </a:r>
            <a:r>
              <a:rPr lang="en-US" sz="3600" dirty="0">
                <a:latin typeface="Franklin Gothic Medium"/>
              </a:rPr>
              <a:t> </a:t>
            </a:r>
          </a:p>
          <a:p>
            <a:pPr marL="0" indent="0">
              <a:buNone/>
            </a:pPr>
            <a:endParaRPr lang="en-US" sz="3600"/>
          </a:p>
          <a:p>
            <a:r>
              <a:rPr lang="en-US" sz="3600" dirty="0">
                <a:latin typeface="Franklin Gothic Medium"/>
              </a:rPr>
              <a:t>Providers</a:t>
            </a:r>
            <a:r>
              <a:rPr lang="en-US" sz="3600" b="0" i="0" u="none" strike="noStrike" baseline="0" dirty="0">
                <a:latin typeface="Franklin Gothic Medium"/>
              </a:rPr>
              <a:t> will need to listen to those fears/concerns and address them</a:t>
            </a:r>
            <a:r>
              <a:rPr lang="en-US" sz="3600" dirty="0">
                <a:latin typeface="Franklin Gothic Medium"/>
              </a:rPr>
              <a:t> in the </a:t>
            </a:r>
            <a:r>
              <a:rPr lang="en-US" sz="3600" dirty="0" err="1">
                <a:latin typeface="Franklin Gothic Medium"/>
              </a:rPr>
              <a:t>hosuing</a:t>
            </a:r>
            <a:r>
              <a:rPr lang="en-US" sz="3600" dirty="0">
                <a:latin typeface="Franklin Gothic Medium"/>
              </a:rPr>
              <a:t> plan</a:t>
            </a:r>
            <a:endParaRPr lang="en-US" sz="3600" dirty="0"/>
          </a:p>
        </p:txBody>
      </p:sp>
      <p:sp>
        <p:nvSpPr>
          <p:cNvPr id="5" name="Slide Number Placeholder 4">
            <a:extLst>
              <a:ext uri="{FF2B5EF4-FFF2-40B4-BE49-F238E27FC236}">
                <a16:creationId xmlns:a16="http://schemas.microsoft.com/office/drawing/2014/main" id="{D4C6CC8C-F1EE-4109-A10A-FC04A63925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11100-3D94-40FF-A0F2-55B8E54CD4AE}"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634654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5703-4CAC-4EB0-BF3E-A2B6DC9B5DCE}"/>
              </a:ext>
            </a:extLst>
          </p:cNvPr>
          <p:cNvSpPr>
            <a:spLocks noGrp="1"/>
          </p:cNvSpPr>
          <p:nvPr>
            <p:ph type="title"/>
          </p:nvPr>
        </p:nvSpPr>
        <p:spPr/>
        <p:txBody>
          <a:bodyPr/>
          <a:lstStyle/>
          <a:p>
            <a:r>
              <a:rPr lang="en-US" b="1" i="0" u="none" strike="noStrike" baseline="0">
                <a:latin typeface="Franklin Gothic Medium"/>
              </a:rPr>
              <a:t>Addressing Fears &amp; </a:t>
            </a:r>
            <a:r>
              <a:rPr lang="en-US" b="1">
                <a:latin typeface="Franklin Gothic Medium"/>
              </a:rPr>
              <a:t>C</a:t>
            </a:r>
            <a:r>
              <a:rPr lang="en-US" b="1" i="0" u="none" strike="noStrike" baseline="0">
                <a:latin typeface="Franklin Gothic Medium"/>
              </a:rPr>
              <a:t>oncerns</a:t>
            </a:r>
            <a:r>
              <a:rPr lang="en-US" b="1">
                <a:latin typeface="Franklin Gothic Medium"/>
              </a:rPr>
              <a:t>, cont.</a:t>
            </a:r>
            <a:endParaRPr lang="en-US" b="1" i="0" u="none" strike="noStrike" baseline="0">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4A107BBB-2BA6-478D-B8E2-BD9AC0561347}"/>
              </a:ext>
            </a:extLst>
          </p:cNvPr>
          <p:cNvSpPr>
            <a:spLocks noGrp="1"/>
          </p:cNvSpPr>
          <p:nvPr>
            <p:ph type="body" idx="1"/>
          </p:nvPr>
        </p:nvSpPr>
        <p:spPr/>
        <p:txBody>
          <a:bodyPr vert="horz" lIns="91440" tIns="45720" rIns="91440" bIns="45720" rtlCol="0" anchor="t">
            <a:normAutofit fontScale="92500" lnSpcReduction="10000"/>
          </a:bodyPr>
          <a:lstStyle/>
          <a:p>
            <a:r>
              <a:rPr lang="en-US" b="0" i="0" u="none" strike="noStrike" baseline="0" dirty="0">
                <a:latin typeface="Franklin Gothic Medium"/>
              </a:rPr>
              <a:t>Consider hiring self-advocates who have successfully transitioned to </a:t>
            </a:r>
            <a:r>
              <a:rPr lang="en-US" dirty="0">
                <a:latin typeface="Franklin Gothic Medium"/>
              </a:rPr>
              <a:t>a private home</a:t>
            </a:r>
            <a:r>
              <a:rPr lang="en-US" b="0" i="0" u="none" strike="noStrike" baseline="0" dirty="0">
                <a:latin typeface="Franklin Gothic Medium"/>
              </a:rPr>
              <a:t> as peer mentors </a:t>
            </a:r>
            <a:r>
              <a:rPr lang="en-US" b="0" i="0" u="none" strike="noStrike" baseline="0">
                <a:latin typeface="Franklin Gothic Medium"/>
              </a:rPr>
              <a:t>to </a:t>
            </a:r>
            <a:r>
              <a:rPr lang="en-US">
                <a:latin typeface="Franklin Gothic Medium"/>
              </a:rPr>
              <a:t>lessen</a:t>
            </a:r>
            <a:r>
              <a:rPr lang="en-US" b="0" i="0" u="none" strike="noStrike" baseline="0">
                <a:latin typeface="Franklin Gothic Medium"/>
              </a:rPr>
              <a:t> participant and families’ fears. </a:t>
            </a:r>
          </a:p>
          <a:p>
            <a:pPr marL="0" indent="0">
              <a:buNone/>
            </a:pPr>
            <a:endParaRPr lang="en-US" b="0" i="0" u="none" strike="noStrike" baseline="0" dirty="0">
              <a:latin typeface="Franklin Gothic Medium"/>
            </a:endParaRPr>
          </a:p>
          <a:p>
            <a:r>
              <a:rPr lang="en-US" dirty="0">
                <a:latin typeface="Franklin Gothic Medium"/>
              </a:rPr>
              <a:t>C</a:t>
            </a:r>
            <a:r>
              <a:rPr lang="en-US" b="0" i="0" u="none" strike="noStrike" baseline="0" dirty="0">
                <a:latin typeface="Franklin Gothic Medium"/>
              </a:rPr>
              <a:t>onsider engaging families of self-advocates who have successfully transitioned to self-directed housing</a:t>
            </a:r>
            <a:r>
              <a:rPr lang="en-US" dirty="0">
                <a:latin typeface="Franklin Gothic Medium"/>
              </a:rPr>
              <a:t> </a:t>
            </a:r>
          </a:p>
          <a:p>
            <a:pPr marL="0" indent="0">
              <a:buNone/>
            </a:pPr>
            <a:endParaRPr lang="en-US" b="0" i="0" u="none" strike="noStrike" baseline="0" dirty="0">
              <a:latin typeface="Franklin Gothic Medium" panose="020B0603020102020204" pitchFamily="34" charset="0"/>
            </a:endParaRPr>
          </a:p>
          <a:p>
            <a:r>
              <a:rPr lang="en-US" dirty="0">
                <a:latin typeface="Franklin Gothic Medium"/>
              </a:rPr>
              <a:t>Assistive Technology (AT)</a:t>
            </a:r>
            <a:r>
              <a:rPr lang="en-US" b="0" i="0" u="none" strike="noStrike" baseline="0" dirty="0">
                <a:latin typeface="Franklin Gothic Medium"/>
              </a:rPr>
              <a:t> and remote supports are also important resources to address fears/concerns of self-advocates and families</a:t>
            </a:r>
          </a:p>
          <a:p>
            <a:pPr lvl="1"/>
            <a:r>
              <a:rPr lang="en-US" b="0" i="0" u="none" strike="noStrike" baseline="0" dirty="0">
                <a:latin typeface="Franklin Gothic Medium"/>
              </a:rPr>
              <a:t>Remote Supports require Informed Consent</a:t>
            </a:r>
          </a:p>
          <a:p>
            <a:pPr lvl="1"/>
            <a:r>
              <a:rPr lang="en-US" b="0" i="0" u="none" strike="noStrike" baseline="0" dirty="0">
                <a:latin typeface="Franklin Gothic Medium"/>
                <a:hlinkClick r:id="rId3"/>
              </a:rPr>
              <a:t>https://smarthomesmadesimple.org/privacy-and-security/why-informed-consent-matters-when-using-remote-supports/</a:t>
            </a:r>
            <a:r>
              <a:rPr lang="en-US" b="0" i="0" u="none" strike="noStrike" baseline="0" dirty="0">
                <a:latin typeface="Franklin Gothic Medium"/>
              </a:rPr>
              <a:t> </a:t>
            </a:r>
          </a:p>
          <a:p>
            <a:endParaRPr lang="en-US" b="0" i="0" u="none" strike="noStrike" baseline="0" dirty="0">
              <a:latin typeface="Franklin Gothic Medium"/>
            </a:endParaRPr>
          </a:p>
        </p:txBody>
      </p:sp>
      <p:sp>
        <p:nvSpPr>
          <p:cNvPr id="5" name="Slide Number Placeholder 4">
            <a:extLst>
              <a:ext uri="{FF2B5EF4-FFF2-40B4-BE49-F238E27FC236}">
                <a16:creationId xmlns:a16="http://schemas.microsoft.com/office/drawing/2014/main" id="{49EBF8B8-E69F-4149-AF7A-F4F4A79BEE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11100-3D94-40FF-A0F2-55B8E54CD4AE}"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836820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3A7C-B1C4-4AF8-8C6A-EC5C37915488}"/>
              </a:ext>
            </a:extLst>
          </p:cNvPr>
          <p:cNvSpPr>
            <a:spLocks noGrp="1"/>
          </p:cNvSpPr>
          <p:nvPr>
            <p:ph type="title"/>
          </p:nvPr>
        </p:nvSpPr>
        <p:spPr/>
        <p:txBody>
          <a:bodyPr/>
          <a:lstStyle/>
          <a:p>
            <a:r>
              <a:rPr lang="en-US" b="1"/>
              <a:t>Finally Home Housing Toolkit User Guide</a:t>
            </a:r>
          </a:p>
        </p:txBody>
      </p:sp>
      <p:sp>
        <p:nvSpPr>
          <p:cNvPr id="3" name="Text Placeholder 2">
            <a:extLst>
              <a:ext uri="{FF2B5EF4-FFF2-40B4-BE49-F238E27FC236}">
                <a16:creationId xmlns:a16="http://schemas.microsoft.com/office/drawing/2014/main" id="{4D0FC973-538E-4E1F-82D9-3E20FDA4C89A}"/>
              </a:ext>
            </a:extLst>
          </p:cNvPr>
          <p:cNvSpPr>
            <a:spLocks noGrp="1"/>
          </p:cNvSpPr>
          <p:nvPr>
            <p:ph type="body" idx="1"/>
          </p:nvPr>
        </p:nvSpPr>
        <p:spPr>
          <a:xfrm>
            <a:off x="516467" y="1515533"/>
            <a:ext cx="11260665" cy="4977342"/>
          </a:xfrm>
        </p:spPr>
        <p:txBody>
          <a:bodyPr vert="horz" lIns="91440" tIns="45720" rIns="91440" bIns="45720" rtlCol="0" anchor="t">
            <a:normAutofit lnSpcReduction="10000"/>
          </a:bodyPr>
          <a:lstStyle/>
          <a:p>
            <a:pPr marL="0" indent="0">
              <a:buNone/>
            </a:pPr>
            <a:r>
              <a:rPr lang="en-US" sz="3200" dirty="0">
                <a:latin typeface="Franklin Gothic Medium"/>
              </a:rPr>
              <a:t>Created by Values Into Action and Diana T. Myers, Associates in the Person Directed Housing project funded by the Pennsylvania Developmental Disabilities Council</a:t>
            </a:r>
          </a:p>
          <a:p>
            <a:pPr marL="0" indent="0">
              <a:buNone/>
            </a:pPr>
            <a:endParaRPr lang="en-US" sz="3200">
              <a:latin typeface="Franklin Gothic Medium"/>
            </a:endParaRPr>
          </a:p>
          <a:p>
            <a:pPr lvl="1"/>
            <a:r>
              <a:rPr lang="en-US" sz="2800" dirty="0">
                <a:latin typeface="Franklin Gothic Medium"/>
              </a:rPr>
              <a:t>Housing Options 1 &amp; 2 Trainings</a:t>
            </a:r>
            <a:endParaRPr lang="en-US" dirty="0"/>
          </a:p>
          <a:p>
            <a:pPr lvl="1"/>
            <a:r>
              <a:rPr lang="en-US" sz="2800" dirty="0">
                <a:latin typeface="Franklin Gothic Medium"/>
              </a:rPr>
              <a:t>HTTS User Guide</a:t>
            </a:r>
            <a:endParaRPr lang="en-US" sz="2800" dirty="0"/>
          </a:p>
          <a:p>
            <a:pPr lvl="1"/>
            <a:r>
              <a:rPr lang="en-US" sz="2800" dirty="0">
                <a:latin typeface="Franklin Gothic Medium"/>
              </a:rPr>
              <a:t>Housing Assessment</a:t>
            </a:r>
          </a:p>
          <a:p>
            <a:pPr lvl="1"/>
            <a:r>
              <a:rPr lang="en-US" sz="2800" dirty="0">
                <a:latin typeface="Franklin Gothic Medium"/>
              </a:rPr>
              <a:t>Individualized Housing Plan</a:t>
            </a:r>
            <a:endParaRPr lang="en-US" sz="2800" dirty="0"/>
          </a:p>
          <a:p>
            <a:pPr lvl="1"/>
            <a:r>
              <a:rPr lang="en-US" sz="2800" dirty="0"/>
              <a:t>Appendix</a:t>
            </a:r>
          </a:p>
          <a:p>
            <a:pPr marL="457200" lvl="1" indent="0">
              <a:buNone/>
            </a:pPr>
            <a:endParaRPr lang="en-US" sz="2800"/>
          </a:p>
          <a:p>
            <a:pPr marL="457200" lvl="1" indent="0" algn="ctr">
              <a:spcBef>
                <a:spcPts val="1000"/>
              </a:spcBef>
              <a:buNone/>
              <a:defRPr/>
            </a:pPr>
            <a:r>
              <a:rPr kumimoji="0" lang="en-US" b="0" i="0" u="none" strike="noStrike" kern="1200" cap="none" spc="0" normalizeH="0" baseline="0" noProof="0" dirty="0">
                <a:ln>
                  <a:noFill/>
                </a:ln>
                <a:effectLst/>
                <a:uLnTx/>
                <a:uFillTx/>
                <a:latin typeface="Franklin Gothic Medium" panose="020B0603020102020204"/>
                <a:ea typeface="+mj-lt"/>
                <a:cs typeface="+mj-lt"/>
                <a:hlinkClick r:id="rId3"/>
              </a:rPr>
              <a:t>https://valuesintoaction.org/pa/housing-toolkit/</a:t>
            </a:r>
            <a:r>
              <a:rPr lang="en-US" dirty="0">
                <a:latin typeface="Franklin Gothic Medium" panose="020B0603020102020204"/>
                <a:ea typeface="+mj-lt"/>
                <a:cs typeface="+mj-lt"/>
              </a:rPr>
              <a:t> </a:t>
            </a:r>
            <a:endParaRPr kumimoji="0" lang="en-US" b="0" i="0" u="none" strike="noStrike" kern="1200" cap="none" spc="0" normalizeH="0" baseline="0" noProof="0">
              <a:ln>
                <a:noFill/>
              </a:ln>
              <a:solidFill>
                <a:prstClr val="black"/>
              </a:solidFill>
              <a:effectLst/>
              <a:uLnTx/>
              <a:uFillTx/>
              <a:latin typeface="Franklin Gothic Medium" panose="020B0603020102020204"/>
              <a:ea typeface="+mn-ea"/>
              <a:cs typeface="+mn-cs"/>
            </a:endParaRPr>
          </a:p>
          <a:p>
            <a:pPr marL="0" indent="0">
              <a:buNone/>
            </a:pPr>
            <a:endParaRPr lang="en-US" sz="3600"/>
          </a:p>
          <a:p>
            <a:endParaRPr lang="en-US" sz="4000"/>
          </a:p>
        </p:txBody>
      </p:sp>
      <p:sp>
        <p:nvSpPr>
          <p:cNvPr id="5" name="Slide Number Placeholder 4">
            <a:extLst>
              <a:ext uri="{FF2B5EF4-FFF2-40B4-BE49-F238E27FC236}">
                <a16:creationId xmlns:a16="http://schemas.microsoft.com/office/drawing/2014/main" id="{5AC2034B-3973-4929-A290-4505EC695B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11100-3D94-40FF-A0F2-55B8E54CD4AE}"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90399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20E32-2E0D-F761-FC08-64A11D91482A}"/>
              </a:ext>
            </a:extLst>
          </p:cNvPr>
          <p:cNvSpPr>
            <a:spLocks noGrp="1"/>
          </p:cNvSpPr>
          <p:nvPr>
            <p:ph type="title"/>
          </p:nvPr>
        </p:nvSpPr>
        <p:spPr/>
        <p:txBody>
          <a:bodyPr/>
          <a:lstStyle/>
          <a:p>
            <a:r>
              <a:rPr lang="en-US" b="1"/>
              <a:t>The Housing Assessment</a:t>
            </a:r>
          </a:p>
        </p:txBody>
      </p:sp>
      <p:sp>
        <p:nvSpPr>
          <p:cNvPr id="3" name="Text Placeholder 2">
            <a:extLst>
              <a:ext uri="{FF2B5EF4-FFF2-40B4-BE49-F238E27FC236}">
                <a16:creationId xmlns:a16="http://schemas.microsoft.com/office/drawing/2014/main" id="{EDDEE716-0ECD-F3F1-1FC0-EFB7E2C3EC78}"/>
              </a:ext>
            </a:extLst>
          </p:cNvPr>
          <p:cNvSpPr>
            <a:spLocks noGrp="1"/>
          </p:cNvSpPr>
          <p:nvPr>
            <p:ph type="body" idx="1"/>
          </p:nvPr>
        </p:nvSpPr>
        <p:spPr/>
        <p:txBody>
          <a:bodyPr>
            <a:normAutofit/>
          </a:bodyPr>
          <a:lstStyle/>
          <a:p>
            <a:pPr marL="0" indent="0">
              <a:buNone/>
            </a:pPr>
            <a:r>
              <a:rPr lang="en-US" sz="3600"/>
              <a:t>From the Service Definition…</a:t>
            </a:r>
          </a:p>
        </p:txBody>
      </p:sp>
      <p:sp>
        <p:nvSpPr>
          <p:cNvPr id="5" name="Slide Number Placeholder 4">
            <a:extLst>
              <a:ext uri="{FF2B5EF4-FFF2-40B4-BE49-F238E27FC236}">
                <a16:creationId xmlns:a16="http://schemas.microsoft.com/office/drawing/2014/main" id="{6AF45D76-8321-0405-2EEA-4BFF1E3267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6FAF89FC-893E-CDAF-B538-CF9FB79B53FC}"/>
              </a:ext>
            </a:extLst>
          </p:cNvPr>
          <p:cNvSpPr txBox="1"/>
          <p:nvPr/>
        </p:nvSpPr>
        <p:spPr>
          <a:xfrm>
            <a:off x="2665709" y="2694210"/>
            <a:ext cx="7423688" cy="310854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 "</a:t>
            </a:r>
            <a:r>
              <a:rPr kumimoji="0" lang="en-US" sz="2800" b="1" i="0" u="none" strike="noStrike" kern="1200" cap="none" spc="0" normalizeH="0" baseline="0" noProof="0">
                <a:ln>
                  <a:noFill/>
                </a:ln>
                <a:solidFill>
                  <a:prstClr val="black"/>
                </a:solidFill>
                <a:effectLst/>
                <a:uLnTx/>
                <a:uFillTx/>
                <a:latin typeface="Franklin Gothic Book" panose="020B0503020102020204"/>
                <a:ea typeface="+mn-ea"/>
                <a:cs typeface="+mn-cs"/>
              </a:rPr>
              <a:t>Conducting a tenant screening and housing assessment that identifies the participant’s preferences and barriers related to successful tenancy. The assessment may include collecting information on potential housing transition barriers, and identification of housing retention barriers. “</a:t>
            </a:r>
          </a:p>
        </p:txBody>
      </p:sp>
    </p:spTree>
    <p:extLst>
      <p:ext uri="{BB962C8B-B14F-4D97-AF65-F5344CB8AC3E}">
        <p14:creationId xmlns:p14="http://schemas.microsoft.com/office/powerpoint/2010/main" val="3808886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0D9A-3AFB-5C35-6665-CA9C8007B6B9}"/>
              </a:ext>
            </a:extLst>
          </p:cNvPr>
          <p:cNvSpPr>
            <a:spLocks noGrp="1"/>
          </p:cNvSpPr>
          <p:nvPr>
            <p:ph type="title"/>
          </p:nvPr>
        </p:nvSpPr>
        <p:spPr/>
        <p:txBody>
          <a:bodyPr/>
          <a:lstStyle/>
          <a:p>
            <a:r>
              <a:rPr lang="en-US" b="1">
                <a:cs typeface="Calibri Light"/>
              </a:rPr>
              <a:t>The Housing Assessment, cont.</a:t>
            </a:r>
            <a:endParaRPr lang="en-US" b="1"/>
          </a:p>
        </p:txBody>
      </p:sp>
      <p:sp>
        <p:nvSpPr>
          <p:cNvPr id="3" name="Content Placeholder 2">
            <a:extLst>
              <a:ext uri="{FF2B5EF4-FFF2-40B4-BE49-F238E27FC236}">
                <a16:creationId xmlns:a16="http://schemas.microsoft.com/office/drawing/2014/main" id="{605225DA-6B08-DCB6-1600-08BA9BBE9A45}"/>
              </a:ext>
            </a:extLst>
          </p:cNvPr>
          <p:cNvSpPr>
            <a:spLocks noGrp="1"/>
          </p:cNvSpPr>
          <p:nvPr>
            <p:ph idx="1"/>
          </p:nvPr>
        </p:nvSpPr>
        <p:spPr/>
        <p:txBody>
          <a:bodyPr vert="horz" lIns="91440" tIns="45720" rIns="91440" bIns="45720" rtlCol="0" anchor="t">
            <a:normAutofit/>
          </a:bodyPr>
          <a:lstStyle/>
          <a:p>
            <a:endParaRPr lang="en-US" dirty="0">
              <a:latin typeface="+mj-lt"/>
              <a:cs typeface="Arial"/>
            </a:endParaRPr>
          </a:p>
          <a:p>
            <a:r>
              <a:rPr lang="en-US" dirty="0">
                <a:latin typeface="+mj-lt"/>
                <a:cs typeface="Arial"/>
              </a:rPr>
              <a:t>Is completed with the person</a:t>
            </a:r>
            <a:endParaRPr lang="en-US" dirty="0">
              <a:latin typeface="+mj-lt"/>
              <a:cs typeface="Arial" panose="020B0604020202020204" pitchFamily="34" charset="0"/>
            </a:endParaRPr>
          </a:p>
          <a:p>
            <a:endParaRPr lang="en-US" dirty="0">
              <a:latin typeface="+mj-lt"/>
              <a:cs typeface="Arial"/>
            </a:endParaRPr>
          </a:p>
          <a:p>
            <a:r>
              <a:rPr lang="en-US" b="0" i="0" u="none" strike="noStrike" baseline="0" dirty="0">
                <a:latin typeface="+mj-lt"/>
                <a:cs typeface="Arial"/>
              </a:rPr>
              <a:t>Participant’s existing skills</a:t>
            </a:r>
            <a:r>
              <a:rPr lang="en-US" dirty="0">
                <a:latin typeface="+mj-lt"/>
                <a:cs typeface="Arial"/>
              </a:rPr>
              <a:t>, resources, and supports</a:t>
            </a:r>
            <a:endParaRPr lang="en-US" b="0" i="0" u="none" strike="noStrike" baseline="0" dirty="0">
              <a:latin typeface="+mj-lt"/>
              <a:cs typeface="Arial"/>
            </a:endParaRPr>
          </a:p>
          <a:p>
            <a:endParaRPr lang="en-US" dirty="0">
              <a:latin typeface="+mj-lt"/>
              <a:cs typeface="Arial"/>
            </a:endParaRPr>
          </a:p>
          <a:p>
            <a:pPr marR="0" lvl="0" rtl="0"/>
            <a:r>
              <a:rPr lang="en-US" b="0" i="0" u="none" strike="noStrike" baseline="0" dirty="0">
                <a:latin typeface="+mj-lt"/>
                <a:cs typeface="Arial"/>
              </a:rPr>
              <a:t>Existing natural supports</a:t>
            </a:r>
          </a:p>
          <a:p>
            <a:endParaRPr lang="en-US" dirty="0">
              <a:latin typeface="+mj-lt"/>
              <a:cs typeface="Arial"/>
            </a:endParaRPr>
          </a:p>
          <a:p>
            <a:r>
              <a:rPr lang="en-US">
                <a:latin typeface="+mj-lt"/>
                <a:cs typeface="Arial"/>
              </a:rPr>
              <a:t>Participant's preference</a:t>
            </a:r>
            <a:endParaRPr lang="en-US" b="0" i="0" u="none" strike="noStrike" baseline="0">
              <a:latin typeface="+mj-lt"/>
              <a:cs typeface="Arial"/>
            </a:endParaRPr>
          </a:p>
          <a:p>
            <a:pPr marR="0" lvl="1" rtl="0"/>
            <a:endParaRPr lang="en-US" sz="2800" b="0" u="none" strike="noStrike" baseline="0">
              <a:latin typeface="+mj-lt"/>
              <a:cs typeface="Calibri"/>
            </a:endParaRPr>
          </a:p>
        </p:txBody>
      </p:sp>
      <p:sp>
        <p:nvSpPr>
          <p:cNvPr id="4" name="Slide Number Placeholder 3">
            <a:extLst>
              <a:ext uri="{FF2B5EF4-FFF2-40B4-BE49-F238E27FC236}">
                <a16:creationId xmlns:a16="http://schemas.microsoft.com/office/drawing/2014/main" id="{340621ED-746B-FB11-917A-3B0380D07F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286037241"/>
      </p:ext>
    </p:extLst>
  </p:cSld>
  <p:clrMapOvr>
    <a:masterClrMapping/>
  </p:clrMapOvr>
</p:sld>
</file>

<file path=ppt/theme/theme1.xml><?xml version="1.0" encoding="utf-8"?>
<a:theme xmlns:a="http://schemas.openxmlformats.org/drawingml/2006/main" name="HTTS pp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TS ppt Theme" id="{0F74C73A-1F91-46E7-B85C-56AC3AE1F889}" vid="{F8509463-2452-4D7B-9906-4E8832CC81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fbdbbb8-0dec-43a1-a04f-d208c5d89139" xsi:nil="true"/>
    <lcf76f155ced4ddcb4097134ff3c332f xmlns="7e8abd81-384e-44eb-ac54-150b1f73085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A4226BE47D104F8E11F612B712C193" ma:contentTypeVersion="12" ma:contentTypeDescription="Create a new document." ma:contentTypeScope="" ma:versionID="dfcfdede37bd482279bd14100a2f5233">
  <xsd:schema xmlns:xsd="http://www.w3.org/2001/XMLSchema" xmlns:xs="http://www.w3.org/2001/XMLSchema" xmlns:p="http://schemas.microsoft.com/office/2006/metadata/properties" xmlns:ns2="7e8abd81-384e-44eb-ac54-150b1f730857" xmlns:ns3="4fbdbbb8-0dec-43a1-a04f-d208c5d89139" targetNamespace="http://schemas.microsoft.com/office/2006/metadata/properties" ma:root="true" ma:fieldsID="36daea2c60432d5771a2e92986abab56" ns2:_="" ns3:_="">
    <xsd:import namespace="7e8abd81-384e-44eb-ac54-150b1f730857"/>
    <xsd:import namespace="4fbdbbb8-0dec-43a1-a04f-d208c5d891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abd81-384e-44eb-ac54-150b1f7308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1fa7252-17c6-4f48-a5ca-bebcdce5e37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dbbb8-0dec-43a1-a04f-d208c5d891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524ff9f-d572-4c7d-9ee3-24f415e8bff0}" ma:internalName="TaxCatchAll" ma:showField="CatchAllData" ma:web="4fbdbbb8-0dec-43a1-a04f-d208c5d891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948E84-8571-4428-8D39-953F1CBC0E7C}">
  <ds:schemaRefs>
    <ds:schemaRef ds:uri="http://schemas.microsoft.com/sharepoint/v3/contenttype/forms"/>
  </ds:schemaRefs>
</ds:datastoreItem>
</file>

<file path=customXml/itemProps2.xml><?xml version="1.0" encoding="utf-8"?>
<ds:datastoreItem xmlns:ds="http://schemas.openxmlformats.org/officeDocument/2006/customXml" ds:itemID="{D4987E6C-D0B0-48AD-BC04-C62A2FBF45FF}">
  <ds:schemaRefs>
    <ds:schemaRef ds:uri="http://purl.org/dc/dcmitype/"/>
    <ds:schemaRef ds:uri="4fbdbbb8-0dec-43a1-a04f-d208c5d89139"/>
    <ds:schemaRef ds:uri="http://purl.org/dc/elements/1.1/"/>
    <ds:schemaRef ds:uri="http://schemas.microsoft.com/office/2006/documentManagement/types"/>
    <ds:schemaRef ds:uri="http://www.w3.org/XML/1998/namespace"/>
    <ds:schemaRef ds:uri="http://schemas.openxmlformats.org/package/2006/metadata/core-properties"/>
    <ds:schemaRef ds:uri="http://purl.org/dc/terms/"/>
    <ds:schemaRef ds:uri="http://schemas.microsoft.com/office/infopath/2007/PartnerControls"/>
    <ds:schemaRef ds:uri="7e8abd81-384e-44eb-ac54-150b1f730857"/>
    <ds:schemaRef ds:uri="http://schemas.microsoft.com/office/2006/metadata/properties"/>
  </ds:schemaRefs>
</ds:datastoreItem>
</file>

<file path=customXml/itemProps3.xml><?xml version="1.0" encoding="utf-8"?>
<ds:datastoreItem xmlns:ds="http://schemas.openxmlformats.org/officeDocument/2006/customXml" ds:itemID="{CB48B5F3-8F80-49B4-B17A-350DF30A68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abd81-384e-44eb-ac54-150b1f730857"/>
    <ds:schemaRef ds:uri="4fbdbbb8-0dec-43a1-a04f-d208c5d891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TotalTime>
  <Words>1494</Words>
  <Application>Microsoft Office PowerPoint</Application>
  <PresentationFormat>Widescreen</PresentationFormat>
  <Paragraphs>246</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HTTS ppt Theme</vt:lpstr>
      <vt:lpstr> </vt:lpstr>
      <vt:lpstr>Purpose of HTTS Service</vt:lpstr>
      <vt:lpstr>Communicating with Participant</vt:lpstr>
      <vt:lpstr>Team engagement</vt:lpstr>
      <vt:lpstr>Addressing Fears &amp; Concerns</vt:lpstr>
      <vt:lpstr>Addressing Fears &amp; Concerns, cont.</vt:lpstr>
      <vt:lpstr>Finally Home Housing Toolkit User Guide</vt:lpstr>
      <vt:lpstr>The Housing Assessment</vt:lpstr>
      <vt:lpstr>The Housing Assessment, cont.</vt:lpstr>
      <vt:lpstr>The Housing Assessment – cont.</vt:lpstr>
      <vt:lpstr>Location Considerations</vt:lpstr>
      <vt:lpstr>Other Considerations</vt:lpstr>
      <vt:lpstr>Using the Individual Support Plan (ISP) </vt:lpstr>
      <vt:lpstr>Group Activity #1</vt:lpstr>
      <vt:lpstr>Exploring Housing Models</vt:lpstr>
      <vt:lpstr>Costs of Private Housing</vt:lpstr>
      <vt:lpstr>The Housing Plan</vt:lpstr>
      <vt:lpstr>The Housing Plan, cont.</vt:lpstr>
      <vt:lpstr>Timing and Flexibility</vt:lpstr>
      <vt:lpstr>Identifying Barriers</vt:lpstr>
      <vt:lpstr>Determining Additional Support Needs </vt:lpstr>
      <vt:lpstr>Group Activity #2</vt:lpstr>
      <vt:lpstr>Planning Resources</vt:lpstr>
      <vt:lpstr>Planning Resources, cont.</vt:lpstr>
      <vt:lpstr>Crisis Planning</vt:lpstr>
      <vt:lpstr>Key Take Aways</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Zotynia</dc:creator>
  <cp:lastModifiedBy>Pamela Zotynia</cp:lastModifiedBy>
  <cp:revision>85</cp:revision>
  <dcterms:created xsi:type="dcterms:W3CDTF">2023-05-05T00:38:25Z</dcterms:created>
  <dcterms:modified xsi:type="dcterms:W3CDTF">2023-09-25T18:30:04Z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0x010100AFA4226BE47D104F8E11F612B712C193</vt:lpwstr>
  </property>
  <property fmtid="{D5CDD505-2E9C-101B-9397-08002B2CF9AE}" pid="3" name="MediaServiceImageTags">
    <vt:lpwstr/>
  </property>
</Properties>
</file>