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569" r:id="rId5"/>
    <p:sldId id="497" r:id="rId6"/>
    <p:sldId id="391" r:id="rId7"/>
    <p:sldId id="311" r:id="rId8"/>
    <p:sldId id="371" r:id="rId9"/>
    <p:sldId id="510" r:id="rId10"/>
    <p:sldId id="506" r:id="rId11"/>
    <p:sldId id="507" r:id="rId12"/>
    <p:sldId id="508" r:id="rId13"/>
    <p:sldId id="305" r:id="rId14"/>
    <p:sldId id="566" r:id="rId15"/>
    <p:sldId id="271" r:id="rId16"/>
    <p:sldId id="485" r:id="rId17"/>
    <p:sldId id="484" r:id="rId18"/>
    <p:sldId id="418" r:id="rId19"/>
    <p:sldId id="505" r:id="rId20"/>
    <p:sldId id="492" r:id="rId21"/>
    <p:sldId id="496" r:id="rId22"/>
    <p:sldId id="556" r:id="rId23"/>
    <p:sldId id="493" r:id="rId24"/>
    <p:sldId id="494" r:id="rId25"/>
    <p:sldId id="495" r:id="rId26"/>
    <p:sldId id="498" r:id="rId27"/>
    <p:sldId id="499" r:id="rId28"/>
    <p:sldId id="501" r:id="rId29"/>
    <p:sldId id="502" r:id="rId30"/>
    <p:sldId id="500" r:id="rId31"/>
    <p:sldId id="310" r:id="rId32"/>
    <p:sldId id="567" r:id="rId33"/>
    <p:sldId id="511" r:id="rId34"/>
    <p:sldId id="340" r:id="rId35"/>
    <p:sldId id="568" r:id="rId36"/>
    <p:sldId id="5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8610F-12D3-A3C4-9988-F0783410EB4F}" name="Pamela Zotynia" initials="PZ" userId="S::pamelaz@viapa.org::20f0c9d0-8e0f-4b2a-a76b-351e861b8247" providerId="AD"/>
  <p188:author id="{5DE50420-C86C-0D56-E1AA-ECD01796FA24}" name="Amber Borreli" initials="AB" userId="2f94905b64a79e17" providerId="Windows Live"/>
  <p188:author id="{80CBFD70-7617-6346-26B5-45A2AFB6FF3E}" name="Amber Borreli" initials="AB" userId="S::amberb@viapa.org::dbcd5fb5-f393-4105-820b-bbbe3261c7dd" providerId="AD"/>
  <p188:author id="{85F073E1-53FF-C9C7-967D-009AC56210A2}" name="Marian Frattarola-Saulino" initials="MF" userId="S::marians@viapa.org::af703e92-308a-4c27-80ea-46e2aae32a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365B3-951A-E71B-C9B7-89F3F23C409A}" v="6" dt="2023-09-25T18:30:55.699"/>
    <p1510:client id="{72001447-6BE7-1697-233D-A8286CBF2D19}" v="2" dt="2023-09-11T00:16:21.679"/>
    <p1510:client id="{798FE064-FDF7-4437-8305-7E3831C5DA0F}" v="1" dt="2023-09-11T03:23:54.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Zotynia" userId="S::pamelaz@viapa.org::20f0c9d0-8e0f-4b2a-a76b-351e861b8247" providerId="AD" clId="Web-{72001447-6BE7-1697-233D-A8286CBF2D19}"/>
    <pc:docChg chg="modSld">
      <pc:chgData name="Pamela Zotynia" userId="S::pamelaz@viapa.org::20f0c9d0-8e0f-4b2a-a76b-351e861b8247" providerId="AD" clId="Web-{72001447-6BE7-1697-233D-A8286CBF2D19}" dt="2023-09-11T00:16:21.679" v="3" actId="20577"/>
      <pc:docMkLst>
        <pc:docMk/>
      </pc:docMkLst>
      <pc:sldChg chg="modSp">
        <pc:chgData name="Pamela Zotynia" userId="S::pamelaz@viapa.org::20f0c9d0-8e0f-4b2a-a76b-351e861b8247" providerId="AD" clId="Web-{72001447-6BE7-1697-233D-A8286CBF2D19}" dt="2023-09-11T00:16:21.679" v="3" actId="20577"/>
        <pc:sldMkLst>
          <pc:docMk/>
          <pc:sldMk cId="918371885" sldId="565"/>
        </pc:sldMkLst>
        <pc:spChg chg="mod">
          <ac:chgData name="Pamela Zotynia" userId="S::pamelaz@viapa.org::20f0c9d0-8e0f-4b2a-a76b-351e861b8247" providerId="AD" clId="Web-{72001447-6BE7-1697-233D-A8286CBF2D19}" dt="2023-09-11T00:16:21.679" v="3" actId="20577"/>
          <ac:spMkLst>
            <pc:docMk/>
            <pc:sldMk cId="918371885" sldId="565"/>
            <ac:spMk id="3" creationId="{9B31C59C-D99B-4F1C-AA01-BEAF4BB8319E}"/>
          </ac:spMkLst>
        </pc:spChg>
      </pc:sldChg>
    </pc:docChg>
  </pc:docChgLst>
  <pc:docChgLst>
    <pc:chgData name="Amber Borreli" userId="S::amberb@viapa.org::dbcd5fb5-f393-4105-820b-bbbe3261c7dd" providerId="AD" clId="Web-{4C97D3C5-F631-EDBB-BD49-12DC08DCC924}"/>
    <pc:docChg chg="addSld delSld modSld sldOrd">
      <pc:chgData name="Amber Borreli" userId="S::amberb@viapa.org::dbcd5fb5-f393-4105-820b-bbbe3261c7dd" providerId="AD" clId="Web-{4C97D3C5-F631-EDBB-BD49-12DC08DCC924}" dt="2023-05-22T16:01:35.783" v="299"/>
      <pc:docMkLst>
        <pc:docMk/>
      </pc:docMkLst>
      <pc:sldChg chg="ord">
        <pc:chgData name="Amber Borreli" userId="S::amberb@viapa.org::dbcd5fb5-f393-4105-820b-bbbe3261c7dd" providerId="AD" clId="Web-{4C97D3C5-F631-EDBB-BD49-12DC08DCC924}" dt="2023-05-22T15:56:19.621" v="41"/>
        <pc:sldMkLst>
          <pc:docMk/>
          <pc:sldMk cId="3889717990" sldId="371"/>
        </pc:sldMkLst>
      </pc:sldChg>
      <pc:sldChg chg="modCm">
        <pc:chgData name="Amber Borreli" userId="S::amberb@viapa.org::dbcd5fb5-f393-4105-820b-bbbe3261c7dd" providerId="AD" clId="Web-{4C97D3C5-F631-EDBB-BD49-12DC08DCC924}" dt="2023-05-22T16:00:57.938" v="296"/>
        <pc:sldMkLst>
          <pc:docMk/>
          <pc:sldMk cId="3178381887" sldId="391"/>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4C97D3C5-F631-EDBB-BD49-12DC08DCC924}" dt="2023-05-22T16:00:57.938" v="296"/>
              <pc2:cmMkLst xmlns:pc2="http://schemas.microsoft.com/office/powerpoint/2019/9/main/command">
                <pc:docMk/>
                <pc:sldMk cId="3178381887" sldId="391"/>
                <pc2:cmMk id="{6CDC51EC-039F-4EB6-BEE6-C31657993675}"/>
              </pc2:cmMkLst>
            </pc226:cmChg>
          </p:ext>
        </pc:extLst>
      </pc:sldChg>
      <pc:sldChg chg="del">
        <pc:chgData name="Amber Borreli" userId="S::amberb@viapa.org::dbcd5fb5-f393-4105-820b-bbbe3261c7dd" providerId="AD" clId="Web-{4C97D3C5-F631-EDBB-BD49-12DC08DCC924}" dt="2023-05-22T15:38:18.308" v="5"/>
        <pc:sldMkLst>
          <pc:docMk/>
          <pc:sldMk cId="1423351876" sldId="483"/>
        </pc:sldMkLst>
      </pc:sldChg>
      <pc:sldChg chg="addCm modCm">
        <pc:chgData name="Amber Borreli" userId="S::amberb@viapa.org::dbcd5fb5-f393-4105-820b-bbbe3261c7dd" providerId="AD" clId="Web-{4C97D3C5-F631-EDBB-BD49-12DC08DCC924}" dt="2023-05-22T16:01:35.783" v="299"/>
        <pc:sldMkLst>
          <pc:docMk/>
          <pc:sldMk cId="4066223682" sldId="491"/>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4C97D3C5-F631-EDBB-BD49-12DC08DCC924}" dt="2023-05-22T16:01:35.783" v="299"/>
              <pc2:cmMkLst xmlns:pc2="http://schemas.microsoft.com/office/powerpoint/2019/9/main/command">
                <pc:docMk/>
                <pc:sldMk cId="4066223682" sldId="491"/>
                <pc2:cmMk id="{8F6700D0-7A36-4BC3-9319-A7718C3B9CDB}"/>
              </pc2:cmMkLst>
              <pc226:cmRplyChg chg="add">
                <pc226:chgData name="Amber Borreli" userId="S::amberb@viapa.org::dbcd5fb5-f393-4105-820b-bbbe3261c7dd" providerId="AD" clId="Web-{4C97D3C5-F631-EDBB-BD49-12DC08DCC924}" dt="2023-05-22T16:01:35.783" v="299"/>
                <pc2:cmRplyMkLst xmlns:pc2="http://schemas.microsoft.com/office/powerpoint/2019/9/main/command">
                  <pc:docMk/>
                  <pc:sldMk cId="4066223682" sldId="491"/>
                  <pc2:cmMk id="{8F6700D0-7A36-4BC3-9319-A7718C3B9CDB}"/>
                  <pc2:cmRplyMk id="{1233B56B-1355-414D-91F5-CA768ECEB2D6}"/>
                </pc2:cmRplyMkLst>
              </pc226:cmRplyChg>
            </pc226:cmChg>
          </p:ext>
        </pc:extLst>
      </pc:sldChg>
      <pc:sldChg chg="modCm">
        <pc:chgData name="Amber Borreli" userId="S::amberb@viapa.org::dbcd5fb5-f393-4105-820b-bbbe3261c7dd" providerId="AD" clId="Web-{4C97D3C5-F631-EDBB-BD49-12DC08DCC924}" dt="2023-05-22T16:01:22.876" v="298"/>
        <pc:sldMkLst>
          <pc:docMk/>
          <pc:sldMk cId="2021921715" sldId="492"/>
        </pc:sldMkLst>
        <pc:extLst>
          <p:ext xmlns:p="http://schemas.openxmlformats.org/presentationml/2006/main" uri="{D6D511B9-2390-475A-947B-AFAB55BFBCF1}">
            <pc226:cmChg xmlns:pc226="http://schemas.microsoft.com/office/powerpoint/2022/06/main/command" chg="mod">
              <pc226:chgData name="Amber Borreli" userId="S::amberb@viapa.org::dbcd5fb5-f393-4105-820b-bbbe3261c7dd" providerId="AD" clId="Web-{4C97D3C5-F631-EDBB-BD49-12DC08DCC924}" dt="2023-05-22T16:01:22.876" v="298"/>
              <pc2:cmMkLst xmlns:pc2="http://schemas.microsoft.com/office/powerpoint/2019/9/main/command">
                <pc:docMk/>
                <pc:sldMk cId="2021921715" sldId="492"/>
                <pc2:cmMk id="{E69EFCB3-92FA-45C3-8C16-F239CA3B4F29}"/>
              </pc2:cmMkLst>
            </pc226:cmChg>
          </p:ext>
        </pc:extLst>
      </pc:sldChg>
      <pc:sldChg chg="ord">
        <pc:chgData name="Amber Borreli" userId="S::amberb@viapa.org::dbcd5fb5-f393-4105-820b-bbbe3261c7dd" providerId="AD" clId="Web-{4C97D3C5-F631-EDBB-BD49-12DC08DCC924}" dt="2023-05-22T15:48:26.728" v="37"/>
        <pc:sldMkLst>
          <pc:docMk/>
          <pc:sldMk cId="1186503200" sldId="496"/>
        </pc:sldMkLst>
      </pc:sldChg>
      <pc:sldChg chg="ord">
        <pc:chgData name="Amber Borreli" userId="S::amberb@viapa.org::dbcd5fb5-f393-4105-820b-bbbe3261c7dd" providerId="AD" clId="Web-{4C97D3C5-F631-EDBB-BD49-12DC08DCC924}" dt="2023-05-22T15:47:08.273" v="36"/>
        <pc:sldMkLst>
          <pc:docMk/>
          <pc:sldMk cId="1773723439" sldId="500"/>
        </pc:sldMkLst>
      </pc:sldChg>
      <pc:sldChg chg="modSp ord">
        <pc:chgData name="Amber Borreli" userId="S::amberb@viapa.org::dbcd5fb5-f393-4105-820b-bbbe3261c7dd" providerId="AD" clId="Web-{4C97D3C5-F631-EDBB-BD49-12DC08DCC924}" dt="2023-05-22T15:47:00.429" v="35"/>
        <pc:sldMkLst>
          <pc:docMk/>
          <pc:sldMk cId="1899172421" sldId="502"/>
        </pc:sldMkLst>
        <pc:spChg chg="mod">
          <ac:chgData name="Amber Borreli" userId="S::amberb@viapa.org::dbcd5fb5-f393-4105-820b-bbbe3261c7dd" providerId="AD" clId="Web-{4C97D3C5-F631-EDBB-BD49-12DC08DCC924}" dt="2023-05-22T15:46:28.803" v="30" actId="20577"/>
          <ac:spMkLst>
            <pc:docMk/>
            <pc:sldMk cId="1899172421" sldId="502"/>
            <ac:spMk id="2" creationId="{7E71AEF3-B343-4CE2-82B5-2B27C4289AC0}"/>
          </ac:spMkLst>
        </pc:spChg>
      </pc:sldChg>
      <pc:sldChg chg="modSp addCm delCm modCm">
        <pc:chgData name="Amber Borreli" userId="S::amberb@viapa.org::dbcd5fb5-f393-4105-820b-bbbe3261c7dd" providerId="AD" clId="Web-{4C97D3C5-F631-EDBB-BD49-12DC08DCC924}" dt="2023-05-22T16:01:09.063" v="297"/>
        <pc:sldMkLst>
          <pc:docMk/>
          <pc:sldMk cId="2268030378" sldId="505"/>
        </pc:sldMkLst>
        <pc:spChg chg="mod">
          <ac:chgData name="Amber Borreli" userId="S::amberb@viapa.org::dbcd5fb5-f393-4105-820b-bbbe3261c7dd" providerId="AD" clId="Web-{4C97D3C5-F631-EDBB-BD49-12DC08DCC924}" dt="2023-05-22T15:46:29.022" v="32" actId="20577"/>
          <ac:spMkLst>
            <pc:docMk/>
            <pc:sldMk cId="2268030378" sldId="505"/>
            <ac:spMk id="3" creationId="{32676F0F-92A0-4DDF-9F2E-B38FAB12993E}"/>
          </ac:spMkLst>
        </pc:spChg>
        <pc:extLst>
          <p:ext xmlns:p="http://schemas.openxmlformats.org/presentationml/2006/main" uri="{D6D511B9-2390-475A-947B-AFAB55BFBCF1}">
            <pc226:cmChg xmlns:pc226="http://schemas.microsoft.com/office/powerpoint/2022/06/main/command" chg="add del">
              <pc226:chgData name="Amber Borreli" userId="S::amberb@viapa.org::dbcd5fb5-f393-4105-820b-bbbe3261c7dd" providerId="AD" clId="Web-{4C97D3C5-F631-EDBB-BD49-12DC08DCC924}" dt="2023-05-22T16:01:09.063" v="297"/>
              <pc2:cmMkLst xmlns:pc2="http://schemas.microsoft.com/office/powerpoint/2019/9/main/command">
                <pc:docMk/>
                <pc:sldMk cId="2268030378" sldId="505"/>
                <pc2:cmMk id="{BDFB5E74-CDDF-4107-9BA8-B62F3BB59A30}"/>
              </pc2:cmMkLst>
              <pc226:cmRplyChg chg="add">
                <pc226:chgData name="Amber Borreli" userId="S::amberb@viapa.org::dbcd5fb5-f393-4105-820b-bbbe3261c7dd" providerId="AD" clId="Web-{4C97D3C5-F631-EDBB-BD49-12DC08DCC924}" dt="2023-05-22T16:01:09.063" v="297"/>
                <pc2:cmRplyMkLst xmlns:pc2="http://schemas.microsoft.com/office/powerpoint/2019/9/main/command">
                  <pc:docMk/>
                  <pc:sldMk cId="2268030378" sldId="505"/>
                  <pc2:cmMk id="{BDFB5E74-CDDF-4107-9BA8-B62F3BB59A30}"/>
                  <pc2:cmRplyMk id="{F1FDB32F-7C8F-4045-BB1A-6286336157F0}"/>
                </pc2:cmRplyMkLst>
              </pc226:cmRplyChg>
            </pc226:cmChg>
          </p:ext>
        </pc:extLst>
      </pc:sldChg>
      <pc:sldChg chg="ord">
        <pc:chgData name="Amber Borreli" userId="S::amberb@viapa.org::dbcd5fb5-f393-4105-820b-bbbe3261c7dd" providerId="AD" clId="Web-{4C97D3C5-F631-EDBB-BD49-12DC08DCC924}" dt="2023-05-22T15:56:19.602" v="40"/>
        <pc:sldMkLst>
          <pc:docMk/>
          <pc:sldMk cId="305076914" sldId="510"/>
        </pc:sldMkLst>
      </pc:sldChg>
      <pc:sldChg chg="ord">
        <pc:chgData name="Amber Borreli" userId="S::amberb@viapa.org::dbcd5fb5-f393-4105-820b-bbbe3261c7dd" providerId="AD" clId="Web-{4C97D3C5-F631-EDBB-BD49-12DC08DCC924}" dt="2023-05-22T15:49:40.043" v="39"/>
        <pc:sldMkLst>
          <pc:docMk/>
          <pc:sldMk cId="1578777850" sldId="556"/>
        </pc:sldMkLst>
      </pc:sldChg>
      <pc:sldChg chg="modSp addCm modCm">
        <pc:chgData name="Amber Borreli" userId="S::amberb@viapa.org::dbcd5fb5-f393-4105-820b-bbbe3261c7dd" providerId="AD" clId="Web-{4C97D3C5-F631-EDBB-BD49-12DC08DCC924}" dt="2023-05-22T16:00:51.344" v="295" actId="20577"/>
        <pc:sldMkLst>
          <pc:docMk/>
          <pc:sldMk cId="6143707" sldId="563"/>
        </pc:sldMkLst>
        <pc:spChg chg="mod">
          <ac:chgData name="Amber Borreli" userId="S::amberb@viapa.org::dbcd5fb5-f393-4105-820b-bbbe3261c7dd" providerId="AD" clId="Web-{4C97D3C5-F631-EDBB-BD49-12DC08DCC924}" dt="2023-05-22T16:00:51.344" v="295" actId="20577"/>
          <ac:spMkLst>
            <pc:docMk/>
            <pc:sldMk cId="6143707" sldId="563"/>
            <ac:spMk id="3" creationId="{C6EE2BB5-EB88-5E71-1193-4C5897CEB1A8}"/>
          </ac:spMkLst>
        </pc:spChg>
        <pc:extLst>
          <p:ext xmlns:p="http://schemas.openxmlformats.org/presentationml/2006/main" uri="{D6D511B9-2390-475A-947B-AFAB55BFBCF1}">
            <pc226:cmChg xmlns:pc226="http://schemas.microsoft.com/office/powerpoint/2022/06/main/command" chg="add mod">
              <pc226:chgData name="Amber Borreli" userId="S::amberb@viapa.org::dbcd5fb5-f393-4105-820b-bbbe3261c7dd" providerId="AD" clId="Web-{4C97D3C5-F631-EDBB-BD49-12DC08DCC924}" dt="2023-05-22T16:00:49.094" v="294"/>
              <pc2:cmMkLst xmlns:pc2="http://schemas.microsoft.com/office/powerpoint/2019/9/main/command">
                <pc:docMk/>
                <pc:sldMk cId="6143707" sldId="563"/>
                <pc2:cmMk id="{68791AFF-29F5-4926-88D0-3A0543F0D7CF}"/>
              </pc2:cmMkLst>
            </pc226:cmChg>
          </p:ext>
        </pc:extLst>
      </pc:sldChg>
      <pc:sldChg chg="modSp">
        <pc:chgData name="Amber Borreli" userId="S::amberb@viapa.org::dbcd5fb5-f393-4105-820b-bbbe3261c7dd" providerId="AD" clId="Web-{4C97D3C5-F631-EDBB-BD49-12DC08DCC924}" dt="2023-05-22T16:00:35.641" v="285" actId="20577"/>
        <pc:sldMkLst>
          <pc:docMk/>
          <pc:sldMk cId="3387899888" sldId="568"/>
        </pc:sldMkLst>
        <pc:spChg chg="mod">
          <ac:chgData name="Amber Borreli" userId="S::amberb@viapa.org::dbcd5fb5-f393-4105-820b-bbbe3261c7dd" providerId="AD" clId="Web-{4C97D3C5-F631-EDBB-BD49-12DC08DCC924}" dt="2023-05-22T16:00:35.641" v="285" actId="20577"/>
          <ac:spMkLst>
            <pc:docMk/>
            <pc:sldMk cId="3387899888" sldId="568"/>
            <ac:spMk id="3" creationId="{DECE02D4-61B6-958A-9741-12DDBA28F628}"/>
          </ac:spMkLst>
        </pc:spChg>
      </pc:sldChg>
      <pc:sldChg chg="new add del">
        <pc:chgData name="Amber Borreli" userId="S::amberb@viapa.org::dbcd5fb5-f393-4105-820b-bbbe3261c7dd" providerId="AD" clId="Web-{4C97D3C5-F631-EDBB-BD49-12DC08DCC924}" dt="2023-05-22T15:37:39.725" v="4"/>
        <pc:sldMkLst>
          <pc:docMk/>
          <pc:sldMk cId="270633024" sldId="569"/>
        </pc:sldMkLst>
      </pc:sldChg>
    </pc:docChg>
  </pc:docChgLst>
  <pc:docChgLst>
    <pc:chgData name="Pamela Zotynia" userId="S::pamelaz@viapa.org::20f0c9d0-8e0f-4b2a-a76b-351e861b8247" providerId="AD" clId="Web-{25C2F15F-2C48-6C55-9346-9D0B3E082931}"/>
    <pc:docChg chg="addSld delSld modSld">
      <pc:chgData name="Pamela Zotynia" userId="S::pamelaz@viapa.org::20f0c9d0-8e0f-4b2a-a76b-351e861b8247" providerId="AD" clId="Web-{25C2F15F-2C48-6C55-9346-9D0B3E082931}" dt="2023-05-20T21:59:37.338" v="195"/>
      <pc:docMkLst>
        <pc:docMk/>
      </pc:docMkLst>
      <pc:sldChg chg="modCm">
        <pc:chgData name="Pamela Zotynia" userId="S::pamelaz@viapa.org::20f0c9d0-8e0f-4b2a-a76b-351e861b8247" providerId="AD" clId="Web-{25C2F15F-2C48-6C55-9346-9D0B3E082931}" dt="2023-05-20T21:24:55.433" v="0"/>
        <pc:sldMkLst>
          <pc:docMk/>
          <pc:sldMk cId="3178381887" sldId="391"/>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25C2F15F-2C48-6C55-9346-9D0B3E082931}" dt="2023-05-20T21:24:55.433" v="0"/>
              <pc2:cmMkLst xmlns:pc2="http://schemas.microsoft.com/office/powerpoint/2019/9/main/command">
                <pc:docMk/>
                <pc:sldMk cId="3178381887" sldId="391"/>
                <pc2:cmMk id="{6CDC51EC-039F-4EB6-BEE6-C31657993675}"/>
              </pc2:cmMkLst>
              <pc226:cmRplyChg chg="add">
                <pc226:chgData name="Pamela Zotynia" userId="S::pamelaz@viapa.org::20f0c9d0-8e0f-4b2a-a76b-351e861b8247" providerId="AD" clId="Web-{25C2F15F-2C48-6C55-9346-9D0B3E082931}" dt="2023-05-20T21:24:55.433" v="0"/>
                <pc2:cmRplyMkLst xmlns:pc2="http://schemas.microsoft.com/office/powerpoint/2019/9/main/command">
                  <pc:docMk/>
                  <pc:sldMk cId="3178381887" sldId="391"/>
                  <pc2:cmMk id="{6CDC51EC-039F-4EB6-BEE6-C31657993675}"/>
                  <pc2:cmRplyMk id="{61940751-F95C-4B0B-B2C9-AD499F6655DC}"/>
                </pc2:cmRplyMkLst>
              </pc226:cmRplyChg>
            </pc226:cmChg>
          </p:ext>
        </pc:extLst>
      </pc:sldChg>
      <pc:sldChg chg="del modCm">
        <pc:chgData name="Pamela Zotynia" userId="S::pamelaz@viapa.org::20f0c9d0-8e0f-4b2a-a76b-351e861b8247" providerId="AD" clId="Web-{25C2F15F-2C48-6C55-9346-9D0B3E082931}" dt="2023-05-20T21:59:37.338" v="195"/>
        <pc:sldMkLst>
          <pc:docMk/>
          <pc:sldMk cId="689012836" sldId="394"/>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25C2F15F-2C48-6C55-9346-9D0B3E082931}" dt="2023-05-20T21:59:24.900" v="194"/>
              <pc2:cmMkLst xmlns:pc2="http://schemas.microsoft.com/office/powerpoint/2019/9/main/command">
                <pc:docMk/>
                <pc:sldMk cId="689012836" sldId="394"/>
                <pc2:cmMk id="{A5435ED3-65AA-4C94-8CC2-5FED045124FC}"/>
              </pc2:cmMkLst>
              <pc226:cmRplyChg chg="add">
                <pc226:chgData name="Pamela Zotynia" userId="S::pamelaz@viapa.org::20f0c9d0-8e0f-4b2a-a76b-351e861b8247" providerId="AD" clId="Web-{25C2F15F-2C48-6C55-9346-9D0B3E082931}" dt="2023-05-20T21:59:24.900" v="194"/>
                <pc2:cmRplyMkLst xmlns:pc2="http://schemas.microsoft.com/office/powerpoint/2019/9/main/command">
                  <pc:docMk/>
                  <pc:sldMk cId="689012836" sldId="394"/>
                  <pc2:cmMk id="{A5435ED3-65AA-4C94-8CC2-5FED045124FC}"/>
                  <pc2:cmRplyMk id="{B849AB7C-3291-4A27-AF5F-2D7EA334E5F7}"/>
                </pc2:cmRplyMkLst>
              </pc226:cmRplyChg>
            </pc226:cmChg>
          </p:ext>
        </pc:extLst>
      </pc:sldChg>
      <pc:sldChg chg="modSp modCm">
        <pc:chgData name="Pamela Zotynia" userId="S::pamelaz@viapa.org::20f0c9d0-8e0f-4b2a-a76b-351e861b8247" providerId="AD" clId="Web-{25C2F15F-2C48-6C55-9346-9D0B3E082931}" dt="2023-05-20T21:48:07.694" v="186"/>
        <pc:sldMkLst>
          <pc:docMk/>
          <pc:sldMk cId="1423351876" sldId="483"/>
        </pc:sldMkLst>
        <pc:spChg chg="mod">
          <ac:chgData name="Pamela Zotynia" userId="S::pamelaz@viapa.org::20f0c9d0-8e0f-4b2a-a76b-351e861b8247" providerId="AD" clId="Web-{25C2F15F-2C48-6C55-9346-9D0B3E082931}" dt="2023-05-20T21:46:52.519" v="185" actId="20577"/>
          <ac:spMkLst>
            <pc:docMk/>
            <pc:sldMk cId="1423351876" sldId="483"/>
            <ac:spMk id="2" creationId="{268DCF72-6AA0-4F43-A3BA-BAC9A8D1C2F0}"/>
          </ac:spMkLst>
        </pc:spChg>
        <pc:spChg chg="mod">
          <ac:chgData name="Pamela Zotynia" userId="S::pamelaz@viapa.org::20f0c9d0-8e0f-4b2a-a76b-351e861b8247" providerId="AD" clId="Web-{25C2F15F-2C48-6C55-9346-9D0B3E082931}" dt="2023-05-20T21:46:49.722" v="176" actId="20577"/>
          <ac:spMkLst>
            <pc:docMk/>
            <pc:sldMk cId="1423351876" sldId="483"/>
            <ac:spMk id="3" creationId="{3F7AB056-0EA8-4E2F-A304-72B777D8FA83}"/>
          </ac:spMkLst>
        </pc:spChg>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25C2F15F-2C48-6C55-9346-9D0B3E082931}" dt="2023-05-20T21:48:07.694" v="186"/>
              <pc2:cmMkLst xmlns:pc2="http://schemas.microsoft.com/office/powerpoint/2019/9/main/command">
                <pc:docMk/>
                <pc:sldMk cId="1423351876" sldId="483"/>
                <pc2:cmMk id="{337174F5-68EF-4EC3-93F5-4C0EE0516B31}"/>
              </pc2:cmMkLst>
              <pc226:cmRplyChg chg="add">
                <pc226:chgData name="Pamela Zotynia" userId="S::pamelaz@viapa.org::20f0c9d0-8e0f-4b2a-a76b-351e861b8247" providerId="AD" clId="Web-{25C2F15F-2C48-6C55-9346-9D0B3E082931}" dt="2023-05-20T21:48:07.694" v="186"/>
                <pc2:cmRplyMkLst xmlns:pc2="http://schemas.microsoft.com/office/powerpoint/2019/9/main/command">
                  <pc:docMk/>
                  <pc:sldMk cId="1423351876" sldId="483"/>
                  <pc2:cmMk id="{337174F5-68EF-4EC3-93F5-4C0EE0516B31}"/>
                  <pc2:cmRplyMk id="{493B6DDA-5B6D-48C5-A5DD-03A6E946B880}"/>
                </pc2:cmRplyMkLst>
              </pc226:cmRplyChg>
            </pc226:cmChg>
          </p:ext>
        </pc:extLst>
      </pc:sldChg>
      <pc:sldChg chg="modCm">
        <pc:chgData name="Pamela Zotynia" userId="S::pamelaz@viapa.org::20f0c9d0-8e0f-4b2a-a76b-351e861b8247" providerId="AD" clId="Web-{25C2F15F-2C48-6C55-9346-9D0B3E082931}" dt="2023-05-20T21:55:47.194" v="191"/>
        <pc:sldMkLst>
          <pc:docMk/>
          <pc:sldMk cId="4066223682" sldId="491"/>
        </pc:sldMkLst>
        <pc:extLst>
          <p:ext xmlns:p="http://schemas.openxmlformats.org/presentationml/2006/main" uri="{D6D511B9-2390-475A-947B-AFAB55BFBCF1}">
            <pc226:cmChg xmlns:pc226="http://schemas.microsoft.com/office/powerpoint/2022/06/main/command" chg="mod">
              <pc226:chgData name="Pamela Zotynia" userId="S::pamelaz@viapa.org::20f0c9d0-8e0f-4b2a-a76b-351e861b8247" providerId="AD" clId="Web-{25C2F15F-2C48-6C55-9346-9D0B3E082931}" dt="2023-05-20T21:55:47.194" v="191"/>
              <pc2:cmMkLst xmlns:pc2="http://schemas.microsoft.com/office/powerpoint/2019/9/main/command">
                <pc:docMk/>
                <pc:sldMk cId="4066223682" sldId="491"/>
                <pc2:cmMk id="{4DB32674-D64E-4D86-9F51-1E0E86A655A7}"/>
              </pc2:cmMkLst>
            </pc226:cmChg>
          </p:ext>
        </pc:extLst>
      </pc:sldChg>
      <pc:sldChg chg="del">
        <pc:chgData name="Pamela Zotynia" userId="S::pamelaz@viapa.org::20f0c9d0-8e0f-4b2a-a76b-351e861b8247" providerId="AD" clId="Web-{25C2F15F-2C48-6C55-9346-9D0B3E082931}" dt="2023-05-20T21:55:37.725" v="190"/>
        <pc:sldMkLst>
          <pc:docMk/>
          <pc:sldMk cId="55040338" sldId="509"/>
        </pc:sldMkLst>
      </pc:sldChg>
      <pc:sldChg chg="del modCm">
        <pc:chgData name="Pamela Zotynia" userId="S::pamelaz@viapa.org::20f0c9d0-8e0f-4b2a-a76b-351e861b8247" providerId="AD" clId="Web-{25C2F15F-2C48-6C55-9346-9D0B3E082931}" dt="2023-05-20T21:52:16.421" v="188"/>
        <pc:sldMkLst>
          <pc:docMk/>
          <pc:sldMk cId="3943050564" sldId="523"/>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25C2F15F-2C48-6C55-9346-9D0B3E082931}" dt="2023-05-20T21:52:08.077" v="187"/>
              <pc2:cmMkLst xmlns:pc2="http://schemas.microsoft.com/office/powerpoint/2019/9/main/command">
                <pc:docMk/>
                <pc:sldMk cId="3943050564" sldId="523"/>
                <pc2:cmMk id="{D458FEBB-3786-42C6-8D4C-59BA4CC448EE}"/>
              </pc2:cmMkLst>
              <pc226:cmRplyChg chg="add">
                <pc226:chgData name="Pamela Zotynia" userId="S::pamelaz@viapa.org::20f0c9d0-8e0f-4b2a-a76b-351e861b8247" providerId="AD" clId="Web-{25C2F15F-2C48-6C55-9346-9D0B3E082931}" dt="2023-05-20T21:52:08.077" v="187"/>
                <pc2:cmRplyMkLst xmlns:pc2="http://schemas.microsoft.com/office/powerpoint/2019/9/main/command">
                  <pc:docMk/>
                  <pc:sldMk cId="3943050564" sldId="523"/>
                  <pc2:cmMk id="{D458FEBB-3786-42C6-8D4C-59BA4CC448EE}"/>
                  <pc2:cmRplyMk id="{A3B5680E-A80B-484F-B261-238909AE059C}"/>
                </pc2:cmRplyMkLst>
              </pc226:cmRplyChg>
            </pc226:cmChg>
          </p:ext>
        </pc:extLst>
      </pc:sldChg>
      <pc:sldChg chg="del">
        <pc:chgData name="Pamela Zotynia" userId="S::pamelaz@viapa.org::20f0c9d0-8e0f-4b2a-a76b-351e861b8247" providerId="AD" clId="Web-{25C2F15F-2C48-6C55-9346-9D0B3E082931}" dt="2023-05-20T21:52:35.844" v="189"/>
        <pc:sldMkLst>
          <pc:docMk/>
          <pc:sldMk cId="975199689" sldId="524"/>
        </pc:sldMkLst>
      </pc:sldChg>
      <pc:sldChg chg="modSp modCm">
        <pc:chgData name="Pamela Zotynia" userId="S::pamelaz@viapa.org::20f0c9d0-8e0f-4b2a-a76b-351e861b8247" providerId="AD" clId="Web-{25C2F15F-2C48-6C55-9346-9D0B3E082931}" dt="2023-05-20T21:32:28.921" v="106"/>
        <pc:sldMkLst>
          <pc:docMk/>
          <pc:sldMk cId="1131565978" sldId="566"/>
        </pc:sldMkLst>
        <pc:spChg chg="mod">
          <ac:chgData name="Pamela Zotynia" userId="S::pamelaz@viapa.org::20f0c9d0-8e0f-4b2a-a76b-351e861b8247" providerId="AD" clId="Web-{25C2F15F-2C48-6C55-9346-9D0B3E082931}" dt="2023-05-20T21:31:54.889" v="105" actId="20577"/>
          <ac:spMkLst>
            <pc:docMk/>
            <pc:sldMk cId="1131565978" sldId="566"/>
            <ac:spMk id="3" creationId="{289B6F09-36D5-34C9-0E87-9BEA7F463D8B}"/>
          </ac:spMkLst>
        </pc:spChg>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25C2F15F-2C48-6C55-9346-9D0B3E082931}" dt="2023-05-20T21:32:28.921" v="106"/>
              <pc2:cmMkLst xmlns:pc2="http://schemas.microsoft.com/office/powerpoint/2019/9/main/command">
                <pc:docMk/>
                <pc:sldMk cId="1131565978" sldId="566"/>
                <pc2:cmMk id="{187E5853-4450-4672-BC41-BDAC4CF465A0}"/>
              </pc2:cmMkLst>
              <pc226:cmRplyChg chg="add">
                <pc226:chgData name="Pamela Zotynia" userId="S::pamelaz@viapa.org::20f0c9d0-8e0f-4b2a-a76b-351e861b8247" providerId="AD" clId="Web-{25C2F15F-2C48-6C55-9346-9D0B3E082931}" dt="2023-05-20T21:32:28.921" v="106"/>
                <pc2:cmRplyMkLst xmlns:pc2="http://schemas.microsoft.com/office/powerpoint/2019/9/main/command">
                  <pc:docMk/>
                  <pc:sldMk cId="1131565978" sldId="566"/>
                  <pc2:cmMk id="{187E5853-4450-4672-BC41-BDAC4CF465A0}"/>
                  <pc2:cmRplyMk id="{725A846D-7DBC-4FDF-B29F-AE09429FC838}"/>
                </pc2:cmRplyMkLst>
              </pc226:cmRplyChg>
            </pc226:cmChg>
          </p:ext>
        </pc:extLst>
      </pc:sldChg>
      <pc:sldChg chg="add modNotes">
        <pc:chgData name="Pamela Zotynia" userId="S::pamelaz@viapa.org::20f0c9d0-8e0f-4b2a-a76b-351e861b8247" providerId="AD" clId="Web-{25C2F15F-2C48-6C55-9346-9D0B3E082931}" dt="2023-05-20T21:56:31.461" v="193"/>
        <pc:sldMkLst>
          <pc:docMk/>
          <pc:sldMk cId="3387899888" sldId="568"/>
        </pc:sldMkLst>
      </pc:sldChg>
    </pc:docChg>
  </pc:docChgLst>
  <pc:docChgLst>
    <pc:chgData name="Pamela Zotynia" userId="20f0c9d0-8e0f-4b2a-a76b-351e861b8247" providerId="ADAL" clId="{0E9F2837-584C-46FB-97E0-BC132D114D30}"/>
    <pc:docChg chg="custSel modSld">
      <pc:chgData name="Pamela Zotynia" userId="20f0c9d0-8e0f-4b2a-a76b-351e861b8247" providerId="ADAL" clId="{0E9F2837-584C-46FB-97E0-BC132D114D30}" dt="2023-05-18T01:25:41.756" v="67" actId="2711"/>
      <pc:docMkLst>
        <pc:docMk/>
      </pc:docMkLst>
      <pc:sldChg chg="modSp mod delCm">
        <pc:chgData name="Pamela Zotynia" userId="20f0c9d0-8e0f-4b2a-a76b-351e861b8247" providerId="ADAL" clId="{0E9F2837-584C-46FB-97E0-BC132D114D30}" dt="2023-05-18T00:54:22.370" v="15" actId="2711"/>
        <pc:sldMkLst>
          <pc:docMk/>
          <pc:sldMk cId="254881993" sldId="305"/>
        </pc:sldMkLst>
        <pc:spChg chg="mod">
          <ac:chgData name="Pamela Zotynia" userId="20f0c9d0-8e0f-4b2a-a76b-351e861b8247" providerId="ADAL" clId="{0E9F2837-584C-46FB-97E0-BC132D114D30}" dt="2023-05-18T00:54:10.936" v="14" actId="207"/>
          <ac:spMkLst>
            <pc:docMk/>
            <pc:sldMk cId="254881993" sldId="305"/>
            <ac:spMk id="2" creationId="{A2BD0EF7-B32A-D474-14BD-B5088765A3C1}"/>
          </ac:spMkLst>
        </pc:spChg>
        <pc:spChg chg="mod">
          <ac:chgData name="Pamela Zotynia" userId="20f0c9d0-8e0f-4b2a-a76b-351e861b8247" providerId="ADAL" clId="{0E9F2837-584C-46FB-97E0-BC132D114D30}" dt="2023-05-18T00:54:22.370" v="15" actId="2711"/>
          <ac:spMkLst>
            <pc:docMk/>
            <pc:sldMk cId="254881993" sldId="305"/>
            <ac:spMk id="3" creationId="{CEE2A3AF-A0D4-81C5-436F-3D989DF0E597}"/>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0:51:15.526" v="5"/>
              <pc2:cmMkLst xmlns:pc2="http://schemas.microsoft.com/office/powerpoint/2019/9/main/command">
                <pc:docMk/>
                <pc:sldMk cId="254881993" sldId="305"/>
                <pc2:cmMk id="{2FBF72CC-BBA8-47E3-8061-02710951AB78}"/>
              </pc2:cmMkLst>
            </pc226:cmChg>
          </p:ext>
        </pc:extLst>
      </pc:sldChg>
      <pc:sldChg chg="modSp mod">
        <pc:chgData name="Pamela Zotynia" userId="20f0c9d0-8e0f-4b2a-a76b-351e861b8247" providerId="ADAL" clId="{0E9F2837-584C-46FB-97E0-BC132D114D30}" dt="2023-05-18T01:12:18.915" v="44" actId="2711"/>
        <pc:sldMkLst>
          <pc:docMk/>
          <pc:sldMk cId="4196237519" sldId="310"/>
        </pc:sldMkLst>
        <pc:spChg chg="mod">
          <ac:chgData name="Pamela Zotynia" userId="20f0c9d0-8e0f-4b2a-a76b-351e861b8247" providerId="ADAL" clId="{0E9F2837-584C-46FB-97E0-BC132D114D30}" dt="2023-05-18T01:12:18.915" v="44" actId="2711"/>
          <ac:spMkLst>
            <pc:docMk/>
            <pc:sldMk cId="4196237519" sldId="310"/>
            <ac:spMk id="3" creationId="{B6EB1075-7B69-5C89-A426-1FBA2E47BC0D}"/>
          </ac:spMkLst>
        </pc:spChg>
      </pc:sldChg>
      <pc:sldChg chg="modSp mod delCm">
        <pc:chgData name="Pamela Zotynia" userId="20f0c9d0-8e0f-4b2a-a76b-351e861b8247" providerId="ADAL" clId="{0E9F2837-584C-46FB-97E0-BC132D114D30}" dt="2023-05-18T00:54:01.732" v="13" actId="207"/>
        <pc:sldMkLst>
          <pc:docMk/>
          <pc:sldMk cId="59565957" sldId="311"/>
        </pc:sldMkLst>
        <pc:spChg chg="mod">
          <ac:chgData name="Pamela Zotynia" userId="20f0c9d0-8e0f-4b2a-a76b-351e861b8247" providerId="ADAL" clId="{0E9F2837-584C-46FB-97E0-BC132D114D30}" dt="2023-05-18T00:54:01.732" v="13" actId="207"/>
          <ac:spMkLst>
            <pc:docMk/>
            <pc:sldMk cId="59565957" sldId="311"/>
            <ac:spMk id="2" creationId="{516F8F90-6306-E06A-221E-20476921619A}"/>
          </ac:spMkLst>
        </pc:spChg>
        <pc:spChg chg="mod">
          <ac:chgData name="Pamela Zotynia" userId="20f0c9d0-8e0f-4b2a-a76b-351e861b8247" providerId="ADAL" clId="{0E9F2837-584C-46FB-97E0-BC132D114D30}" dt="2023-05-18T00:53:39.473" v="12" actId="2711"/>
          <ac:spMkLst>
            <pc:docMk/>
            <pc:sldMk cId="59565957" sldId="311"/>
            <ac:spMk id="3" creationId="{7F2523DA-EBB5-6824-1EAF-BBEC6850F87E}"/>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0:50:54.199" v="4"/>
              <pc2:cmMkLst xmlns:pc2="http://schemas.microsoft.com/office/powerpoint/2019/9/main/command">
                <pc:docMk/>
                <pc:sldMk cId="59565957" sldId="311"/>
                <pc2:cmMk id="{F90DA994-51F3-49A4-92AD-943531A93E20}"/>
              </pc2:cmMkLst>
            </pc226:cmChg>
          </p:ext>
        </pc:extLst>
      </pc:sldChg>
      <pc:sldChg chg="modSp mod">
        <pc:chgData name="Pamela Zotynia" userId="20f0c9d0-8e0f-4b2a-a76b-351e861b8247" providerId="ADAL" clId="{0E9F2837-584C-46FB-97E0-BC132D114D30}" dt="2023-05-18T01:13:05.038" v="46" actId="2711"/>
        <pc:sldMkLst>
          <pc:docMk/>
          <pc:sldMk cId="2745999220" sldId="340"/>
        </pc:sldMkLst>
        <pc:spChg chg="mod">
          <ac:chgData name="Pamela Zotynia" userId="20f0c9d0-8e0f-4b2a-a76b-351e861b8247" providerId="ADAL" clId="{0E9F2837-584C-46FB-97E0-BC132D114D30}" dt="2023-05-18T01:13:05.038" v="46" actId="2711"/>
          <ac:spMkLst>
            <pc:docMk/>
            <pc:sldMk cId="2745999220" sldId="340"/>
            <ac:spMk id="3" creationId="{E46309DA-1D90-0589-EDC6-112B743E3083}"/>
          </ac:spMkLst>
        </pc:spChg>
      </pc:sldChg>
      <pc:sldChg chg="modSp mod">
        <pc:chgData name="Pamela Zotynia" userId="20f0c9d0-8e0f-4b2a-a76b-351e861b8247" providerId="ADAL" clId="{0E9F2837-584C-46FB-97E0-BC132D114D30}" dt="2023-05-18T01:25:41.756" v="67" actId="2711"/>
        <pc:sldMkLst>
          <pc:docMk/>
          <pc:sldMk cId="3889717990" sldId="371"/>
        </pc:sldMkLst>
        <pc:spChg chg="mod">
          <ac:chgData name="Pamela Zotynia" userId="20f0c9d0-8e0f-4b2a-a76b-351e861b8247" providerId="ADAL" clId="{0E9F2837-584C-46FB-97E0-BC132D114D30}" dt="2023-05-18T01:25:09.855" v="63" actId="2711"/>
          <ac:spMkLst>
            <pc:docMk/>
            <pc:sldMk cId="3889717990" sldId="371"/>
            <ac:spMk id="3" creationId="{C3F73881-0EE7-4967-4E0E-A82775CB1F23}"/>
          </ac:spMkLst>
        </pc:spChg>
        <pc:spChg chg="mod">
          <ac:chgData name="Pamela Zotynia" userId="20f0c9d0-8e0f-4b2a-a76b-351e861b8247" providerId="ADAL" clId="{0E9F2837-584C-46FB-97E0-BC132D114D30}" dt="2023-05-18T01:25:30.005" v="66" actId="5793"/>
          <ac:spMkLst>
            <pc:docMk/>
            <pc:sldMk cId="3889717990" sldId="371"/>
            <ac:spMk id="4" creationId="{72106728-4A15-6EA2-2714-3BE635314384}"/>
          </ac:spMkLst>
        </pc:spChg>
        <pc:spChg chg="mod">
          <ac:chgData name="Pamela Zotynia" userId="20f0c9d0-8e0f-4b2a-a76b-351e861b8247" providerId="ADAL" clId="{0E9F2837-584C-46FB-97E0-BC132D114D30}" dt="2023-05-18T01:25:19.542" v="64" actId="2711"/>
          <ac:spMkLst>
            <pc:docMk/>
            <pc:sldMk cId="3889717990" sldId="371"/>
            <ac:spMk id="5" creationId="{0E4A618D-6871-25B8-846D-6B7AB562F0E4}"/>
          </ac:spMkLst>
        </pc:spChg>
        <pc:spChg chg="mod">
          <ac:chgData name="Pamela Zotynia" userId="20f0c9d0-8e0f-4b2a-a76b-351e861b8247" providerId="ADAL" clId="{0E9F2837-584C-46FB-97E0-BC132D114D30}" dt="2023-05-18T01:25:41.756" v="67" actId="2711"/>
          <ac:spMkLst>
            <pc:docMk/>
            <pc:sldMk cId="3889717990" sldId="371"/>
            <ac:spMk id="6" creationId="{BBE38578-4F6D-8E72-4C97-65AEA3D50CD4}"/>
          </ac:spMkLst>
        </pc:spChg>
      </pc:sldChg>
      <pc:sldChg chg="modSp mod">
        <pc:chgData name="Pamela Zotynia" userId="20f0c9d0-8e0f-4b2a-a76b-351e861b8247" providerId="ADAL" clId="{0E9F2837-584C-46FB-97E0-BC132D114D30}" dt="2023-05-18T00:52:34.714" v="11" actId="2711"/>
        <pc:sldMkLst>
          <pc:docMk/>
          <pc:sldMk cId="3178381887" sldId="391"/>
        </pc:sldMkLst>
        <pc:spChg chg="mod">
          <ac:chgData name="Pamela Zotynia" userId="20f0c9d0-8e0f-4b2a-a76b-351e861b8247" providerId="ADAL" clId="{0E9F2837-584C-46FB-97E0-BC132D114D30}" dt="2023-05-18T00:52:11.035" v="8" actId="2711"/>
          <ac:spMkLst>
            <pc:docMk/>
            <pc:sldMk cId="3178381887" sldId="391"/>
            <ac:spMk id="3" creationId="{A5BDD170-FA6F-1CDA-3803-89122FE3415E}"/>
          </ac:spMkLst>
        </pc:spChg>
        <pc:spChg chg="mod">
          <ac:chgData name="Pamela Zotynia" userId="20f0c9d0-8e0f-4b2a-a76b-351e861b8247" providerId="ADAL" clId="{0E9F2837-584C-46FB-97E0-BC132D114D30}" dt="2023-05-18T00:52:26.205" v="10" actId="2711"/>
          <ac:spMkLst>
            <pc:docMk/>
            <pc:sldMk cId="3178381887" sldId="391"/>
            <ac:spMk id="4" creationId="{F1C982A6-6636-EE4C-D5D1-921D25089A5E}"/>
          </ac:spMkLst>
        </pc:spChg>
        <pc:spChg chg="mod">
          <ac:chgData name="Pamela Zotynia" userId="20f0c9d0-8e0f-4b2a-a76b-351e861b8247" providerId="ADAL" clId="{0E9F2837-584C-46FB-97E0-BC132D114D30}" dt="2023-05-18T00:52:18.126" v="9" actId="2711"/>
          <ac:spMkLst>
            <pc:docMk/>
            <pc:sldMk cId="3178381887" sldId="391"/>
            <ac:spMk id="5" creationId="{D4731145-96EB-5EDE-BD86-C4FFF169F6D5}"/>
          </ac:spMkLst>
        </pc:spChg>
        <pc:spChg chg="mod">
          <ac:chgData name="Pamela Zotynia" userId="20f0c9d0-8e0f-4b2a-a76b-351e861b8247" providerId="ADAL" clId="{0E9F2837-584C-46FB-97E0-BC132D114D30}" dt="2023-05-18T00:52:34.714" v="11" actId="2711"/>
          <ac:spMkLst>
            <pc:docMk/>
            <pc:sldMk cId="3178381887" sldId="391"/>
            <ac:spMk id="6" creationId="{515ED94D-E050-E2AB-5282-711904C74279}"/>
          </ac:spMkLst>
        </pc:spChg>
      </pc:sldChg>
      <pc:sldChg chg="modSp mod">
        <pc:chgData name="Pamela Zotynia" userId="20f0c9d0-8e0f-4b2a-a76b-351e861b8247" providerId="ADAL" clId="{0E9F2837-584C-46FB-97E0-BC132D114D30}" dt="2023-05-18T01:06:30.412" v="28" actId="2711"/>
        <pc:sldMkLst>
          <pc:docMk/>
          <pc:sldMk cId="689012836" sldId="394"/>
        </pc:sldMkLst>
        <pc:spChg chg="mod">
          <ac:chgData name="Pamela Zotynia" userId="20f0c9d0-8e0f-4b2a-a76b-351e861b8247" providerId="ADAL" clId="{0E9F2837-584C-46FB-97E0-BC132D114D30}" dt="2023-05-18T01:04:51.723" v="21" actId="207"/>
          <ac:spMkLst>
            <pc:docMk/>
            <pc:sldMk cId="689012836" sldId="394"/>
            <ac:spMk id="2" creationId="{6C41D20A-9454-9434-6400-0DB1A6C16906}"/>
          </ac:spMkLst>
        </pc:spChg>
        <pc:spChg chg="mod">
          <ac:chgData name="Pamela Zotynia" userId="20f0c9d0-8e0f-4b2a-a76b-351e861b8247" providerId="ADAL" clId="{0E9F2837-584C-46FB-97E0-BC132D114D30}" dt="2023-05-18T01:06:02.934" v="25" actId="2711"/>
          <ac:spMkLst>
            <pc:docMk/>
            <pc:sldMk cId="689012836" sldId="394"/>
            <ac:spMk id="3" creationId="{B40589AD-88BD-58D0-63E4-87FB33EA4344}"/>
          </ac:spMkLst>
        </pc:spChg>
        <pc:spChg chg="mod">
          <ac:chgData name="Pamela Zotynia" userId="20f0c9d0-8e0f-4b2a-a76b-351e861b8247" providerId="ADAL" clId="{0E9F2837-584C-46FB-97E0-BC132D114D30}" dt="2023-05-18T01:06:21.694" v="27" actId="2711"/>
          <ac:spMkLst>
            <pc:docMk/>
            <pc:sldMk cId="689012836" sldId="394"/>
            <ac:spMk id="4" creationId="{1437E4E8-A3D7-7DD9-E0A0-B62EF447FF2E}"/>
          </ac:spMkLst>
        </pc:spChg>
        <pc:spChg chg="mod">
          <ac:chgData name="Pamela Zotynia" userId="20f0c9d0-8e0f-4b2a-a76b-351e861b8247" providerId="ADAL" clId="{0E9F2837-584C-46FB-97E0-BC132D114D30}" dt="2023-05-18T01:06:10.446" v="26" actId="2711"/>
          <ac:spMkLst>
            <pc:docMk/>
            <pc:sldMk cId="689012836" sldId="394"/>
            <ac:spMk id="5" creationId="{24FF9D6D-4DFF-6BD0-EAD4-990EA6EA0B38}"/>
          </ac:spMkLst>
        </pc:spChg>
        <pc:spChg chg="mod">
          <ac:chgData name="Pamela Zotynia" userId="20f0c9d0-8e0f-4b2a-a76b-351e861b8247" providerId="ADAL" clId="{0E9F2837-584C-46FB-97E0-BC132D114D30}" dt="2023-05-18T01:06:30.412" v="28" actId="2711"/>
          <ac:spMkLst>
            <pc:docMk/>
            <pc:sldMk cId="689012836" sldId="394"/>
            <ac:spMk id="6" creationId="{FD24F62B-CFCD-05AD-F8E6-FBBBFC74CFF8}"/>
          </ac:spMkLst>
        </pc:spChg>
      </pc:sldChg>
      <pc:sldChg chg="modSp mod delCm">
        <pc:chgData name="Pamela Zotynia" userId="20f0c9d0-8e0f-4b2a-a76b-351e861b8247" providerId="ADAL" clId="{0E9F2837-584C-46FB-97E0-BC132D114D30}" dt="2023-05-18T01:10:04.789" v="43" actId="5793"/>
        <pc:sldMkLst>
          <pc:docMk/>
          <pc:sldMk cId="2501335333" sldId="418"/>
        </pc:sldMkLst>
        <pc:spChg chg="mod">
          <ac:chgData name="Pamela Zotynia" userId="20f0c9d0-8e0f-4b2a-a76b-351e861b8247" providerId="ADAL" clId="{0E9F2837-584C-46FB-97E0-BC132D114D30}" dt="2023-05-18T01:08:25.567" v="30" actId="2711"/>
          <ac:spMkLst>
            <pc:docMk/>
            <pc:sldMk cId="2501335333" sldId="418"/>
            <ac:spMk id="3" creationId="{0F37D330-3037-86B9-B4FE-8C21E3499C76}"/>
          </ac:spMkLst>
        </pc:spChg>
        <pc:spChg chg="mod">
          <ac:chgData name="Pamela Zotynia" userId="20f0c9d0-8e0f-4b2a-a76b-351e861b8247" providerId="ADAL" clId="{0E9F2837-584C-46FB-97E0-BC132D114D30}" dt="2023-05-18T01:10:04.789" v="43" actId="5793"/>
          <ac:spMkLst>
            <pc:docMk/>
            <pc:sldMk cId="2501335333" sldId="418"/>
            <ac:spMk id="4" creationId="{C6F39D94-4FB6-8FFE-8454-FE9424C94CF7}"/>
          </ac:spMkLst>
        </pc:spChg>
        <pc:spChg chg="mod">
          <ac:chgData name="Pamela Zotynia" userId="20f0c9d0-8e0f-4b2a-a76b-351e861b8247" providerId="ADAL" clId="{0E9F2837-584C-46FB-97E0-BC132D114D30}" dt="2023-05-18T01:08:43.728" v="32" actId="2711"/>
          <ac:spMkLst>
            <pc:docMk/>
            <pc:sldMk cId="2501335333" sldId="418"/>
            <ac:spMk id="5" creationId="{999C733B-306A-877E-CD3C-914292E08B8A}"/>
          </ac:spMkLst>
        </pc:spChg>
        <pc:spChg chg="mod">
          <ac:chgData name="Pamela Zotynia" userId="20f0c9d0-8e0f-4b2a-a76b-351e861b8247" providerId="ADAL" clId="{0E9F2837-584C-46FB-97E0-BC132D114D30}" dt="2023-05-18T01:09:57.020" v="42" actId="12"/>
          <ac:spMkLst>
            <pc:docMk/>
            <pc:sldMk cId="2501335333" sldId="418"/>
            <ac:spMk id="6" creationId="{232AA4C4-FCB4-E8B6-CC34-D1A98E816E9C}"/>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1:08:55.972" v="34"/>
              <pc2:cmMkLst xmlns:pc2="http://schemas.microsoft.com/office/powerpoint/2019/9/main/command">
                <pc:docMk/>
                <pc:sldMk cId="2501335333" sldId="418"/>
                <pc2:cmMk id="{4666C535-7347-4F11-BC88-42CD416FFA70}"/>
              </pc2:cmMkLst>
            </pc226:cmChg>
          </p:ext>
        </pc:extLst>
      </pc:sldChg>
      <pc:sldChg chg="delCm modCm">
        <pc:chgData name="Pamela Zotynia" userId="20f0c9d0-8e0f-4b2a-a76b-351e861b8247" providerId="ADAL" clId="{0E9F2837-584C-46FB-97E0-BC132D114D30}" dt="2023-05-18T01:00:18.525" v="20"/>
        <pc:sldMkLst>
          <pc:docMk/>
          <pc:sldMk cId="2424506360" sldId="480"/>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0:56:41.946" v="17"/>
              <pc2:cmMkLst xmlns:pc2="http://schemas.microsoft.com/office/powerpoint/2019/9/main/command">
                <pc:docMk/>
                <pc:sldMk cId="2424506360" sldId="480"/>
                <pc2:cmMk id="{61FD444A-4EA0-467E-9173-BB8F7E5ACDE1}"/>
              </pc2:cmMkLst>
            </pc226:cmChg>
            <pc226:cmChg xmlns:pc226="http://schemas.microsoft.com/office/powerpoint/2022/06/main/command" chg="">
              <pc226:chgData name="Pamela Zotynia" userId="20f0c9d0-8e0f-4b2a-a76b-351e861b8247" providerId="ADAL" clId="{0E9F2837-584C-46FB-97E0-BC132D114D30}" dt="2023-05-18T01:00:18.525" v="20"/>
              <pc2:cmMkLst xmlns:pc2="http://schemas.microsoft.com/office/powerpoint/2019/9/main/command">
                <pc:docMk/>
                <pc:sldMk cId="2424506360" sldId="480"/>
                <pc2:cmMk id="{A2F416BD-312C-40C0-9AE3-C7DC3F75F0A6}"/>
              </pc2:cmMkLst>
              <pc226:cmRplyChg chg="add">
                <pc226:chgData name="Pamela Zotynia" userId="20f0c9d0-8e0f-4b2a-a76b-351e861b8247" providerId="ADAL" clId="{0E9F2837-584C-46FB-97E0-BC132D114D30}" dt="2023-05-18T01:00:18.525" v="20"/>
                <pc2:cmRplyMkLst xmlns:pc2="http://schemas.microsoft.com/office/powerpoint/2019/9/main/command">
                  <pc:docMk/>
                  <pc:sldMk cId="2424506360" sldId="480"/>
                  <pc2:cmMk id="{A2F416BD-312C-40C0-9AE3-C7DC3F75F0A6}"/>
                  <pc2:cmRplyMk id="{8C5D145C-70C8-432A-AB3A-0127F5AD895D}"/>
                </pc2:cmRplyMkLst>
              </pc226:cmRplyChg>
              <pc226:cmRplyChg chg="add">
                <pc226:chgData name="Pamela Zotynia" userId="20f0c9d0-8e0f-4b2a-a76b-351e861b8247" providerId="ADAL" clId="{0E9F2837-584C-46FB-97E0-BC132D114D30}" dt="2023-05-18T00:57:42.701" v="18"/>
                <pc2:cmRplyMkLst xmlns:pc2="http://schemas.microsoft.com/office/powerpoint/2019/9/main/command">
                  <pc:docMk/>
                  <pc:sldMk cId="2424506360" sldId="480"/>
                  <pc2:cmMk id="{A2F416BD-312C-40C0-9AE3-C7DC3F75F0A6}"/>
                  <pc2:cmRplyMk id="{B6049FDF-73F9-445D-9F5D-174C5FDB995F}"/>
                </pc2:cmRplyMkLst>
              </pc226:cmRplyChg>
            </pc226:cmChg>
          </p:ext>
        </pc:extLst>
      </pc:sldChg>
      <pc:sldChg chg="modSp mod">
        <pc:chgData name="Pamela Zotynia" userId="20f0c9d0-8e0f-4b2a-a76b-351e861b8247" providerId="ADAL" clId="{0E9F2837-584C-46FB-97E0-BC132D114D30}" dt="2023-05-18T01:05:11.599" v="24" actId="207"/>
        <pc:sldMkLst>
          <pc:docMk/>
          <pc:sldMk cId="1952644561" sldId="482"/>
        </pc:sldMkLst>
        <pc:spChg chg="mod">
          <ac:chgData name="Pamela Zotynia" userId="20f0c9d0-8e0f-4b2a-a76b-351e861b8247" providerId="ADAL" clId="{0E9F2837-584C-46FB-97E0-BC132D114D30}" dt="2023-05-18T01:05:11.599" v="24" actId="207"/>
          <ac:spMkLst>
            <pc:docMk/>
            <pc:sldMk cId="1952644561" sldId="482"/>
            <ac:spMk id="2" creationId="{268DCF72-6AA0-4F43-A3BA-BAC9A8D1C2F0}"/>
          </ac:spMkLst>
        </pc:spChg>
      </pc:sldChg>
      <pc:sldChg chg="modSp mod">
        <pc:chgData name="Pamela Zotynia" userId="20f0c9d0-8e0f-4b2a-a76b-351e861b8247" providerId="ADAL" clId="{0E9F2837-584C-46FB-97E0-BC132D114D30}" dt="2023-05-18T01:05:04.227" v="23" actId="207"/>
        <pc:sldMkLst>
          <pc:docMk/>
          <pc:sldMk cId="1423351876" sldId="483"/>
        </pc:sldMkLst>
        <pc:spChg chg="mod">
          <ac:chgData name="Pamela Zotynia" userId="20f0c9d0-8e0f-4b2a-a76b-351e861b8247" providerId="ADAL" clId="{0E9F2837-584C-46FB-97E0-BC132D114D30}" dt="2023-05-18T01:05:04.227" v="23" actId="207"/>
          <ac:spMkLst>
            <pc:docMk/>
            <pc:sldMk cId="1423351876" sldId="483"/>
            <ac:spMk id="2" creationId="{268DCF72-6AA0-4F43-A3BA-BAC9A8D1C2F0}"/>
          </ac:spMkLst>
        </pc:spChg>
      </pc:sldChg>
      <pc:sldChg chg="modSp mod">
        <pc:chgData name="Pamela Zotynia" userId="20f0c9d0-8e0f-4b2a-a76b-351e861b8247" providerId="ADAL" clId="{0E9F2837-584C-46FB-97E0-BC132D114D30}" dt="2023-05-18T01:07:23.780" v="29" actId="2711"/>
        <pc:sldMkLst>
          <pc:docMk/>
          <pc:sldMk cId="1530302674" sldId="485"/>
        </pc:sldMkLst>
        <pc:spChg chg="mod">
          <ac:chgData name="Pamela Zotynia" userId="20f0c9d0-8e0f-4b2a-a76b-351e861b8247" providerId="ADAL" clId="{0E9F2837-584C-46FB-97E0-BC132D114D30}" dt="2023-05-18T01:07:23.780" v="29" actId="2711"/>
          <ac:spMkLst>
            <pc:docMk/>
            <pc:sldMk cId="1530302674" sldId="485"/>
            <ac:spMk id="3" creationId="{E2DEA248-9FF7-4193-9A5B-1BB609166EBC}"/>
          </ac:spMkLst>
        </pc:spChg>
      </pc:sldChg>
      <pc:sldChg chg="modSp mod delCm">
        <pc:chgData name="Pamela Zotynia" userId="20f0c9d0-8e0f-4b2a-a76b-351e861b8247" providerId="ADAL" clId="{0E9F2837-584C-46FB-97E0-BC132D114D30}" dt="2023-05-18T01:16:07.610" v="52"/>
        <pc:sldMkLst>
          <pc:docMk/>
          <pc:sldMk cId="4066223682" sldId="491"/>
        </pc:sldMkLst>
        <pc:spChg chg="mod">
          <ac:chgData name="Pamela Zotynia" userId="20f0c9d0-8e0f-4b2a-a76b-351e861b8247" providerId="ADAL" clId="{0E9F2837-584C-46FB-97E0-BC132D114D30}" dt="2023-05-18T01:15:57.843" v="51" actId="27636"/>
          <ac:spMkLst>
            <pc:docMk/>
            <pc:sldMk cId="4066223682" sldId="491"/>
            <ac:spMk id="3" creationId="{A2EB171C-E048-4F18-ADBF-527023B66328}"/>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1:16:07.610" v="52"/>
              <pc2:cmMkLst xmlns:pc2="http://schemas.microsoft.com/office/powerpoint/2019/9/main/command">
                <pc:docMk/>
                <pc:sldMk cId="4066223682" sldId="491"/>
                <pc2:cmMk id="{D38ED444-599C-4882-8888-E5602F76F6F0}"/>
              </pc2:cmMkLst>
            </pc226:cmChg>
          </p:ext>
        </pc:extLst>
      </pc:sldChg>
      <pc:sldChg chg="delCm">
        <pc:chgData name="Pamela Zotynia" userId="20f0c9d0-8e0f-4b2a-a76b-351e861b8247" providerId="ADAL" clId="{0E9F2837-584C-46FB-97E0-BC132D114D30}" dt="2023-05-18T01:18:33.208" v="53"/>
        <pc:sldMkLst>
          <pc:docMk/>
          <pc:sldMk cId="512615115" sldId="494"/>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1:18:33.208" v="53"/>
              <pc2:cmMkLst xmlns:pc2="http://schemas.microsoft.com/office/powerpoint/2019/9/main/command">
                <pc:docMk/>
                <pc:sldMk cId="512615115" sldId="494"/>
                <pc2:cmMk id="{2BB8E2A9-E109-459B-82F7-AB002D2774C5}"/>
              </pc2:cmMkLst>
            </pc226:cmChg>
          </p:ext>
        </pc:extLst>
      </pc:sldChg>
      <pc:sldChg chg="modSp mod">
        <pc:chgData name="Pamela Zotynia" userId="20f0c9d0-8e0f-4b2a-a76b-351e861b8247" providerId="ADAL" clId="{0E9F2837-584C-46FB-97E0-BC132D114D30}" dt="2023-05-18T01:19:07.128" v="54" actId="207"/>
        <pc:sldMkLst>
          <pc:docMk/>
          <pc:sldMk cId="111947610" sldId="495"/>
        </pc:sldMkLst>
        <pc:spChg chg="mod">
          <ac:chgData name="Pamela Zotynia" userId="20f0c9d0-8e0f-4b2a-a76b-351e861b8247" providerId="ADAL" clId="{0E9F2837-584C-46FB-97E0-BC132D114D30}" dt="2023-05-18T01:19:07.128" v="54" actId="207"/>
          <ac:spMkLst>
            <pc:docMk/>
            <pc:sldMk cId="111947610" sldId="495"/>
            <ac:spMk id="3" creationId="{4FCF2BE9-F48E-4387-8809-A65A4F2B2430}"/>
          </ac:spMkLst>
        </pc:spChg>
      </pc:sldChg>
      <pc:sldChg chg="modSp mod delCm">
        <pc:chgData name="Pamela Zotynia" userId="20f0c9d0-8e0f-4b2a-a76b-351e861b8247" providerId="ADAL" clId="{0E9F2837-584C-46FB-97E0-BC132D114D30}" dt="2023-05-18T01:20:59.787" v="61"/>
        <pc:sldMkLst>
          <pc:docMk/>
          <pc:sldMk cId="2649488147" sldId="497"/>
        </pc:sldMkLst>
        <pc:spChg chg="mod">
          <ac:chgData name="Pamela Zotynia" userId="20f0c9d0-8e0f-4b2a-a76b-351e861b8247" providerId="ADAL" clId="{0E9F2837-584C-46FB-97E0-BC132D114D30}" dt="2023-05-18T01:20:24.784" v="59" actId="20577"/>
          <ac:spMkLst>
            <pc:docMk/>
            <pc:sldMk cId="2649488147" sldId="497"/>
            <ac:spMk id="2" creationId="{45D6FA18-1DC7-469D-8428-F49A83E9E938}"/>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1:20:56.403" v="60"/>
              <pc2:cmMkLst xmlns:pc2="http://schemas.microsoft.com/office/powerpoint/2019/9/main/command">
                <pc:docMk/>
                <pc:sldMk cId="2649488147" sldId="497"/>
                <pc2:cmMk id="{64EC0B15-2A94-405C-A21C-F33F2037449F}"/>
              </pc2:cmMkLst>
            </pc226:cmChg>
            <pc226:cmChg xmlns:pc226="http://schemas.microsoft.com/office/powerpoint/2022/06/main/command" chg="del">
              <pc226:chgData name="Pamela Zotynia" userId="20f0c9d0-8e0f-4b2a-a76b-351e861b8247" providerId="ADAL" clId="{0E9F2837-584C-46FB-97E0-BC132D114D30}" dt="2023-05-18T01:20:59.787" v="61"/>
              <pc2:cmMkLst xmlns:pc2="http://schemas.microsoft.com/office/powerpoint/2019/9/main/command">
                <pc:docMk/>
                <pc:sldMk cId="2649488147" sldId="497"/>
                <pc2:cmMk id="{689F472A-63BB-4FD3-8115-F3CB8913F3AF}"/>
              </pc2:cmMkLst>
            </pc226:cmChg>
          </p:ext>
        </pc:extLst>
      </pc:sldChg>
      <pc:sldChg chg="modSp mod">
        <pc:chgData name="Pamela Zotynia" userId="20f0c9d0-8e0f-4b2a-a76b-351e861b8247" providerId="ADAL" clId="{0E9F2837-584C-46FB-97E0-BC132D114D30}" dt="2023-05-18T01:24:19.217" v="62" actId="14100"/>
        <pc:sldMkLst>
          <pc:docMk/>
          <pc:sldMk cId="2268030378" sldId="505"/>
        </pc:sldMkLst>
        <pc:spChg chg="mod">
          <ac:chgData name="Pamela Zotynia" userId="20f0c9d0-8e0f-4b2a-a76b-351e861b8247" providerId="ADAL" clId="{0E9F2837-584C-46FB-97E0-BC132D114D30}" dt="2023-05-18T01:24:19.217" v="62" actId="14100"/>
          <ac:spMkLst>
            <pc:docMk/>
            <pc:sldMk cId="2268030378" sldId="505"/>
            <ac:spMk id="3" creationId="{32676F0F-92A0-4DDF-9F2E-B38FAB12993E}"/>
          </ac:spMkLst>
        </pc:spChg>
      </pc:sldChg>
      <pc:sldChg chg="modSp mod">
        <pc:chgData name="Pamela Zotynia" userId="20f0c9d0-8e0f-4b2a-a76b-351e861b8247" providerId="ADAL" clId="{0E9F2837-584C-46FB-97E0-BC132D114D30}" dt="2023-05-18T01:13:30.083" v="47" actId="2711"/>
        <pc:sldMkLst>
          <pc:docMk/>
          <pc:sldMk cId="1578777850" sldId="556"/>
        </pc:sldMkLst>
        <pc:spChg chg="mod">
          <ac:chgData name="Pamela Zotynia" userId="20f0c9d0-8e0f-4b2a-a76b-351e861b8247" providerId="ADAL" clId="{0E9F2837-584C-46FB-97E0-BC132D114D30}" dt="2023-05-18T01:13:30.083" v="47" actId="2711"/>
          <ac:spMkLst>
            <pc:docMk/>
            <pc:sldMk cId="1578777850" sldId="556"/>
            <ac:spMk id="3" creationId="{33F8806A-CAFA-8880-79A7-F1EEC1D6F848}"/>
          </ac:spMkLst>
        </pc:spChg>
      </pc:sldChg>
      <pc:sldChg chg="modSp mod">
        <pc:chgData name="Pamela Zotynia" userId="20f0c9d0-8e0f-4b2a-a76b-351e861b8247" providerId="ADAL" clId="{0E9F2837-584C-46FB-97E0-BC132D114D30}" dt="2023-05-18T00:47:25.410" v="0" actId="2711"/>
        <pc:sldMkLst>
          <pc:docMk/>
          <pc:sldMk cId="6143707" sldId="563"/>
        </pc:sldMkLst>
        <pc:spChg chg="mod">
          <ac:chgData name="Pamela Zotynia" userId="20f0c9d0-8e0f-4b2a-a76b-351e861b8247" providerId="ADAL" clId="{0E9F2837-584C-46FB-97E0-BC132D114D30}" dt="2023-05-18T00:47:25.410" v="0" actId="2711"/>
          <ac:spMkLst>
            <pc:docMk/>
            <pc:sldMk cId="6143707" sldId="563"/>
            <ac:spMk id="3" creationId="{C6EE2BB5-EB88-5E71-1193-4C5897CEB1A8}"/>
          </ac:spMkLst>
        </pc:spChg>
      </pc:sldChg>
      <pc:sldChg chg="modSp mod delCm">
        <pc:chgData name="Pamela Zotynia" userId="20f0c9d0-8e0f-4b2a-a76b-351e861b8247" providerId="ADAL" clId="{0E9F2837-584C-46FB-97E0-BC132D114D30}" dt="2023-05-18T00:58:48.392" v="19" actId="2711"/>
        <pc:sldMkLst>
          <pc:docMk/>
          <pc:sldMk cId="1131565978" sldId="566"/>
        </pc:sldMkLst>
        <pc:spChg chg="mod">
          <ac:chgData name="Pamela Zotynia" userId="20f0c9d0-8e0f-4b2a-a76b-351e861b8247" providerId="ADAL" clId="{0E9F2837-584C-46FB-97E0-BC132D114D30}" dt="2023-05-18T00:58:48.392" v="19" actId="2711"/>
          <ac:spMkLst>
            <pc:docMk/>
            <pc:sldMk cId="1131565978" sldId="566"/>
            <ac:spMk id="3" creationId="{289B6F09-36D5-34C9-0E87-9BEA7F463D8B}"/>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E9F2837-584C-46FB-97E0-BC132D114D30}" dt="2023-05-18T00:54:42.228" v="16"/>
              <pc2:cmMkLst xmlns:pc2="http://schemas.microsoft.com/office/powerpoint/2019/9/main/command">
                <pc:docMk/>
                <pc:sldMk cId="1131565978" sldId="566"/>
                <pc2:cmMk id="{28402A62-4C9F-45AB-8D33-185C2D2A7B76}"/>
              </pc2:cmMkLst>
            </pc226:cmChg>
          </p:ext>
        </pc:extLst>
      </pc:sldChg>
      <pc:sldChg chg="modSp mod">
        <pc:chgData name="Pamela Zotynia" userId="20f0c9d0-8e0f-4b2a-a76b-351e861b8247" providerId="ADAL" clId="{0E9F2837-584C-46FB-97E0-BC132D114D30}" dt="2023-05-18T01:12:34.664" v="45" actId="2711"/>
        <pc:sldMkLst>
          <pc:docMk/>
          <pc:sldMk cId="2442785763" sldId="567"/>
        </pc:sldMkLst>
        <pc:spChg chg="mod">
          <ac:chgData name="Pamela Zotynia" userId="20f0c9d0-8e0f-4b2a-a76b-351e861b8247" providerId="ADAL" clId="{0E9F2837-584C-46FB-97E0-BC132D114D30}" dt="2023-05-18T01:12:34.664" v="45" actId="2711"/>
          <ac:spMkLst>
            <pc:docMk/>
            <pc:sldMk cId="2442785763" sldId="567"/>
            <ac:spMk id="3" creationId="{9B431DAF-C50B-D974-C3D0-8A8644516B05}"/>
          </ac:spMkLst>
        </pc:spChg>
      </pc:sldChg>
    </pc:docChg>
  </pc:docChgLst>
  <pc:docChgLst>
    <pc:chgData name="Pamela Zotynia" userId="S::pamelaz@viapa.org::20f0c9d0-8e0f-4b2a-a76b-351e861b8247" providerId="AD" clId="Web-{0F0D6899-7019-D4E5-1706-73D7B326A999}"/>
    <pc:docChg chg="modSld">
      <pc:chgData name="Pamela Zotynia" userId="S::pamelaz@viapa.org::20f0c9d0-8e0f-4b2a-a76b-351e861b8247" providerId="AD" clId="Web-{0F0D6899-7019-D4E5-1706-73D7B326A999}" dt="2023-05-23T21:23:25.557" v="3" actId="20577"/>
      <pc:docMkLst>
        <pc:docMk/>
      </pc:docMkLst>
      <pc:sldChg chg="modSp">
        <pc:chgData name="Pamela Zotynia" userId="S::pamelaz@viapa.org::20f0c9d0-8e0f-4b2a-a76b-351e861b8247" providerId="AD" clId="Web-{0F0D6899-7019-D4E5-1706-73D7B326A999}" dt="2023-05-23T21:23:25.557" v="3" actId="20577"/>
        <pc:sldMkLst>
          <pc:docMk/>
          <pc:sldMk cId="427350537" sldId="501"/>
        </pc:sldMkLst>
        <pc:spChg chg="mod">
          <ac:chgData name="Pamela Zotynia" userId="S::pamelaz@viapa.org::20f0c9d0-8e0f-4b2a-a76b-351e861b8247" providerId="AD" clId="Web-{0F0D6899-7019-D4E5-1706-73D7B326A999}" dt="2023-05-23T21:23:25.557" v="3" actId="20577"/>
          <ac:spMkLst>
            <pc:docMk/>
            <pc:sldMk cId="427350537" sldId="501"/>
            <ac:spMk id="2" creationId="{7E71AEF3-B343-4CE2-82B5-2B27C4289AC0}"/>
          </ac:spMkLst>
        </pc:spChg>
      </pc:sldChg>
    </pc:docChg>
  </pc:docChgLst>
  <pc:docChgLst>
    <pc:chgData name="Amber Borreli" userId="S::amberb@viapa.org::dbcd5fb5-f393-4105-820b-bbbe3261c7dd" providerId="AD" clId="Web-{F1DF92BA-E63D-8CD5-47DE-1ED33B2DF93D}"/>
    <pc:docChg chg="delSld modSld">
      <pc:chgData name="Amber Borreli" userId="S::amberb@viapa.org::dbcd5fb5-f393-4105-820b-bbbe3261c7dd" providerId="AD" clId="Web-{F1DF92BA-E63D-8CD5-47DE-1ED33B2DF93D}" dt="2023-05-22T20:47:36.928" v="239"/>
      <pc:docMkLst>
        <pc:docMk/>
      </pc:docMkLst>
      <pc:sldChg chg="del">
        <pc:chgData name="Amber Borreli" userId="S::amberb@viapa.org::dbcd5fb5-f393-4105-820b-bbbe3261c7dd" providerId="AD" clId="Web-{F1DF92BA-E63D-8CD5-47DE-1ED33B2DF93D}" dt="2023-05-22T20:47:36.928" v="239"/>
        <pc:sldMkLst>
          <pc:docMk/>
          <pc:sldMk cId="4066223682" sldId="491"/>
        </pc:sldMkLst>
      </pc:sldChg>
      <pc:sldChg chg="modSp addCm modCm">
        <pc:chgData name="Amber Borreli" userId="S::amberb@viapa.org::dbcd5fb5-f393-4105-820b-bbbe3261c7dd" providerId="AD" clId="Web-{F1DF92BA-E63D-8CD5-47DE-1ED33B2DF93D}" dt="2023-05-22T20:47:23.880" v="238" actId="20577"/>
        <pc:sldMkLst>
          <pc:docMk/>
          <pc:sldMk cId="2268030378" sldId="505"/>
        </pc:sldMkLst>
        <pc:spChg chg="mod">
          <ac:chgData name="Amber Borreli" userId="S::amberb@viapa.org::dbcd5fb5-f393-4105-820b-bbbe3261c7dd" providerId="AD" clId="Web-{F1DF92BA-E63D-8CD5-47DE-1ED33B2DF93D}" dt="2023-05-22T20:47:23.880" v="238" actId="20577"/>
          <ac:spMkLst>
            <pc:docMk/>
            <pc:sldMk cId="2268030378" sldId="505"/>
            <ac:spMk id="3" creationId="{32676F0F-92A0-4DDF-9F2E-B38FAB12993E}"/>
          </ac:spMkLst>
        </pc:spChg>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F1DF92BA-E63D-8CD5-47DE-1ED33B2DF93D}" dt="2023-05-22T20:47:15.286" v="237"/>
              <pc2:cmMkLst xmlns:pc2="http://schemas.microsoft.com/office/powerpoint/2019/9/main/command">
                <pc:docMk/>
                <pc:sldMk cId="2268030378" sldId="505"/>
                <pc2:cmMk id="{E68AC919-5CC3-4087-84B7-1A2172B02ED1}"/>
              </pc2:cmMkLst>
            </pc226:cmChg>
            <pc226:cmChg xmlns:pc226="http://schemas.microsoft.com/office/powerpoint/2022/06/main/command" chg="mod">
              <pc226:chgData name="Amber Borreli" userId="S::amberb@viapa.org::dbcd5fb5-f393-4105-820b-bbbe3261c7dd" providerId="AD" clId="Web-{F1DF92BA-E63D-8CD5-47DE-1ED33B2DF93D}" dt="2023-05-22T20:46:30.019" v="236" actId="20577"/>
              <pc2:cmMkLst xmlns:pc2="http://schemas.microsoft.com/office/powerpoint/2019/9/main/command">
                <pc:docMk/>
                <pc:sldMk cId="2268030378" sldId="505"/>
                <pc2:cmMk id="{BDFB5E74-CDDF-4107-9BA8-B62F3BB59A30}"/>
              </pc2:cmMkLst>
              <pc226:cmRplyChg chg="add">
                <pc226:chgData name="Amber Borreli" userId="S::amberb@viapa.org::dbcd5fb5-f393-4105-820b-bbbe3261c7dd" providerId="AD" clId="Web-{F1DF92BA-E63D-8CD5-47DE-1ED33B2DF93D}" dt="2023-05-22T20:41:12.240" v="174"/>
                <pc2:cmRplyMkLst xmlns:pc2="http://schemas.microsoft.com/office/powerpoint/2019/9/main/command">
                  <pc:docMk/>
                  <pc:sldMk cId="2268030378" sldId="505"/>
                  <pc2:cmMk id="{BDFB5E74-CDDF-4107-9BA8-B62F3BB59A30}"/>
                  <pc2:cmRplyMk id="{109D5B6F-1F5D-45D6-B6D9-C08F2C0CF0A9}"/>
                </pc2:cmRplyMkLst>
              </pc226:cmRplyChg>
            </pc226:cmChg>
            <pc226:cmChg xmlns:pc226="http://schemas.microsoft.com/office/powerpoint/2022/06/main/command" chg="add">
              <pc226:chgData name="Amber Borreli" userId="S::amberb@viapa.org::dbcd5fb5-f393-4105-820b-bbbe3261c7dd" providerId="AD" clId="Web-{F1DF92BA-E63D-8CD5-47DE-1ED33B2DF93D}" dt="2023-05-22T20:44:53.187" v="181"/>
              <pc2:cmMkLst xmlns:pc2="http://schemas.microsoft.com/office/powerpoint/2019/9/main/command">
                <pc:docMk/>
                <pc:sldMk cId="2268030378" sldId="505"/>
                <pc2:cmMk id="{BA1D1DAC-D8AA-41FC-910F-575B7CE7F82E}"/>
              </pc2:cmMkLst>
            </pc226:cmChg>
          </p:ext>
        </pc:extLst>
      </pc:sldChg>
    </pc:docChg>
  </pc:docChgLst>
  <pc:docChgLst>
    <pc:chgData name="Pamela Zotynia" userId="S::pamelaz@viapa.org::20f0c9d0-8e0f-4b2a-a76b-351e861b8247" providerId="AD" clId="Web-{3FB6A5E4-8177-9F86-807D-F532B8EE95FF}"/>
    <pc:docChg chg="modSld">
      <pc:chgData name="Pamela Zotynia" userId="S::pamelaz@viapa.org::20f0c9d0-8e0f-4b2a-a76b-351e861b8247" providerId="AD" clId="Web-{3FB6A5E4-8177-9F86-807D-F532B8EE95FF}" dt="2023-05-22T15:37:10.521" v="3"/>
      <pc:docMkLst>
        <pc:docMk/>
      </pc:docMkLst>
      <pc:sldChg chg="delCm">
        <pc:chgData name="Pamela Zotynia" userId="S::pamelaz@viapa.org::20f0c9d0-8e0f-4b2a-a76b-351e861b8247" providerId="AD" clId="Web-{3FB6A5E4-8177-9F86-807D-F532B8EE95FF}" dt="2023-05-22T15:37:10.521" v="3"/>
        <pc:sldMkLst>
          <pc:docMk/>
          <pc:sldMk cId="512615115" sldId="494"/>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3FB6A5E4-8177-9F86-807D-F532B8EE95FF}" dt="2023-05-22T15:37:10.521" v="3"/>
              <pc2:cmMkLst xmlns:pc2="http://schemas.microsoft.com/office/powerpoint/2019/9/main/command">
                <pc:docMk/>
                <pc:sldMk cId="512615115" sldId="494"/>
                <pc2:cmMk id="{8C15554B-6248-45D0-89B0-8BE449ED42AC}"/>
              </pc2:cmMkLst>
            </pc226:cmChg>
          </p:ext>
        </pc:extLst>
      </pc:sldChg>
      <pc:sldChg chg="modCm">
        <pc:chgData name="Pamela Zotynia" userId="S::pamelaz@viapa.org::20f0c9d0-8e0f-4b2a-a76b-351e861b8247" providerId="AD" clId="Web-{3FB6A5E4-8177-9F86-807D-F532B8EE95FF}" dt="2023-05-22T15:35:02.218" v="0"/>
        <pc:sldMkLst>
          <pc:docMk/>
          <pc:sldMk cId="6143707" sldId="563"/>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3FB6A5E4-8177-9F86-807D-F532B8EE95FF}" dt="2023-05-22T15:35:02.218" v="0"/>
              <pc2:cmMkLst xmlns:pc2="http://schemas.microsoft.com/office/powerpoint/2019/9/main/command">
                <pc:docMk/>
                <pc:sldMk cId="6143707" sldId="563"/>
                <pc2:cmMk id="{68791AFF-29F5-4926-88D0-3A0543F0D7CF}"/>
              </pc2:cmMkLst>
              <pc226:cmRplyChg chg="add">
                <pc226:chgData name="Pamela Zotynia" userId="S::pamelaz@viapa.org::20f0c9d0-8e0f-4b2a-a76b-351e861b8247" providerId="AD" clId="Web-{3FB6A5E4-8177-9F86-807D-F532B8EE95FF}" dt="2023-05-22T15:35:02.218" v="0"/>
                <pc2:cmRplyMkLst xmlns:pc2="http://schemas.microsoft.com/office/powerpoint/2019/9/main/command">
                  <pc:docMk/>
                  <pc:sldMk cId="6143707" sldId="563"/>
                  <pc2:cmMk id="{68791AFF-29F5-4926-88D0-3A0543F0D7CF}"/>
                  <pc2:cmRplyMk id="{2D863482-C8EE-4B20-A3FD-167C7379E7CD}"/>
                </pc2:cmRplyMkLst>
              </pc226:cmRplyChg>
            </pc226:cmChg>
          </p:ext>
        </pc:extLst>
      </pc:sldChg>
      <pc:sldChg chg="modSp delCm">
        <pc:chgData name="Pamela Zotynia" userId="S::pamelaz@viapa.org::20f0c9d0-8e0f-4b2a-a76b-351e861b8247" providerId="AD" clId="Web-{3FB6A5E4-8177-9F86-807D-F532B8EE95FF}" dt="2023-05-22T15:36:26.941" v="2" actId="20577"/>
        <pc:sldMkLst>
          <pc:docMk/>
          <pc:sldMk cId="1131565978" sldId="566"/>
        </pc:sldMkLst>
        <pc:spChg chg="mod">
          <ac:chgData name="Pamela Zotynia" userId="S::pamelaz@viapa.org::20f0c9d0-8e0f-4b2a-a76b-351e861b8247" providerId="AD" clId="Web-{3FB6A5E4-8177-9F86-807D-F532B8EE95FF}" dt="2023-05-22T15:36:26.941" v="2" actId="20577"/>
          <ac:spMkLst>
            <pc:docMk/>
            <pc:sldMk cId="1131565978" sldId="566"/>
            <ac:spMk id="2" creationId="{B7E50551-F3BE-F642-227D-1825509FF1B1}"/>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3FB6A5E4-8177-9F86-807D-F532B8EE95FF}" dt="2023-05-22T15:36:19.394" v="1"/>
              <pc2:cmMkLst xmlns:pc2="http://schemas.microsoft.com/office/powerpoint/2019/9/main/command">
                <pc:docMk/>
                <pc:sldMk cId="1131565978" sldId="566"/>
                <pc2:cmMk id="{187E5853-4450-4672-BC41-BDAC4CF465A0}"/>
              </pc2:cmMkLst>
            </pc226:cmChg>
          </p:ext>
        </pc:extLst>
      </pc:sldChg>
    </pc:docChg>
  </pc:docChgLst>
  <pc:docChgLst>
    <pc:chgData name="Pamela Zotynia" userId="S::pamelaz@viapa.org::20f0c9d0-8e0f-4b2a-a76b-351e861b8247" providerId="AD" clId="Web-{564EE110-5E7C-4111-6C48-CC1D50AF5926}"/>
    <pc:docChg chg="modSld">
      <pc:chgData name="Pamela Zotynia" userId="S::pamelaz@viapa.org::20f0c9d0-8e0f-4b2a-a76b-351e861b8247" providerId="AD" clId="Web-{564EE110-5E7C-4111-6C48-CC1D50AF5926}" dt="2023-05-23T00:52:21.670" v="24" actId="20577"/>
      <pc:docMkLst>
        <pc:docMk/>
      </pc:docMkLst>
      <pc:sldChg chg="delCm">
        <pc:chgData name="Pamela Zotynia" userId="S::pamelaz@viapa.org::20f0c9d0-8e0f-4b2a-a76b-351e861b8247" providerId="AD" clId="Web-{564EE110-5E7C-4111-6C48-CC1D50AF5926}" dt="2023-05-23T00:44:19.700" v="4"/>
        <pc:sldMkLst>
          <pc:docMk/>
          <pc:sldMk cId="3178381887" sldId="391"/>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564EE110-5E7C-4111-6C48-CC1D50AF5926}" dt="2023-05-23T00:44:19.700" v="4"/>
              <pc2:cmMkLst xmlns:pc2="http://schemas.microsoft.com/office/powerpoint/2019/9/main/command">
                <pc:docMk/>
                <pc:sldMk cId="3178381887" sldId="391"/>
                <pc2:cmMk id="{6CDC51EC-039F-4EB6-BEE6-C31657993675}"/>
              </pc2:cmMkLst>
            </pc226:cmChg>
          </p:ext>
        </pc:extLst>
      </pc:sldChg>
      <pc:sldChg chg="modSp">
        <pc:chgData name="Pamela Zotynia" userId="S::pamelaz@viapa.org::20f0c9d0-8e0f-4b2a-a76b-351e861b8247" providerId="AD" clId="Web-{564EE110-5E7C-4111-6C48-CC1D50AF5926}" dt="2023-05-23T00:43:41.777" v="3" actId="20577"/>
        <pc:sldMkLst>
          <pc:docMk/>
          <pc:sldMk cId="2649488147" sldId="497"/>
        </pc:sldMkLst>
        <pc:spChg chg="mod">
          <ac:chgData name="Pamela Zotynia" userId="S::pamelaz@viapa.org::20f0c9d0-8e0f-4b2a-a76b-351e861b8247" providerId="AD" clId="Web-{564EE110-5E7C-4111-6C48-CC1D50AF5926}" dt="2023-05-23T00:43:41.777" v="3" actId="20577"/>
          <ac:spMkLst>
            <pc:docMk/>
            <pc:sldMk cId="2649488147" sldId="497"/>
            <ac:spMk id="3" creationId="{6C0A48A0-2EA8-447E-ABC8-7505FDA17B8D}"/>
          </ac:spMkLst>
        </pc:spChg>
      </pc:sldChg>
      <pc:sldChg chg="modSp modCm">
        <pc:chgData name="Pamela Zotynia" userId="S::pamelaz@viapa.org::20f0c9d0-8e0f-4b2a-a76b-351e861b8247" providerId="AD" clId="Web-{564EE110-5E7C-4111-6C48-CC1D50AF5926}" dt="2023-05-23T00:52:21.670" v="24" actId="20577"/>
        <pc:sldMkLst>
          <pc:docMk/>
          <pc:sldMk cId="2268030378" sldId="505"/>
        </pc:sldMkLst>
        <pc:spChg chg="mod">
          <ac:chgData name="Pamela Zotynia" userId="S::pamelaz@viapa.org::20f0c9d0-8e0f-4b2a-a76b-351e861b8247" providerId="AD" clId="Web-{564EE110-5E7C-4111-6C48-CC1D50AF5926}" dt="2023-05-23T00:52:21.670" v="24" actId="20577"/>
          <ac:spMkLst>
            <pc:docMk/>
            <pc:sldMk cId="2268030378" sldId="505"/>
            <ac:spMk id="3" creationId="{32676F0F-92A0-4DDF-9F2E-B38FAB12993E}"/>
          </ac:spMkLst>
        </pc:spChg>
        <pc:extLst>
          <p:ext xmlns:p="http://schemas.openxmlformats.org/presentationml/2006/main" uri="{D6D511B9-2390-475A-947B-AFAB55BFBCF1}">
            <pc226:cmChg xmlns:pc226="http://schemas.microsoft.com/office/powerpoint/2022/06/main/command" chg="mod">
              <pc226:chgData name="Pamela Zotynia" userId="S::pamelaz@viapa.org::20f0c9d0-8e0f-4b2a-a76b-351e861b8247" providerId="AD" clId="Web-{564EE110-5E7C-4111-6C48-CC1D50AF5926}" dt="2023-05-23T00:52:12.529" v="18" actId="20577"/>
              <pc2:cmMkLst xmlns:pc2="http://schemas.microsoft.com/office/powerpoint/2019/9/main/command">
                <pc:docMk/>
                <pc:sldMk cId="2268030378" sldId="505"/>
                <pc2:cmMk id="{BDFB5E74-CDDF-4107-9BA8-B62F3BB59A30}"/>
              </pc2:cmMkLst>
            </pc226:cmChg>
          </p:ext>
        </pc:extLst>
      </pc:sldChg>
      <pc:sldChg chg="delCm">
        <pc:chgData name="Pamela Zotynia" userId="S::pamelaz@viapa.org::20f0c9d0-8e0f-4b2a-a76b-351e861b8247" providerId="AD" clId="Web-{564EE110-5E7C-4111-6C48-CC1D50AF5926}" dt="2023-05-23T00:42:43.353" v="0"/>
        <pc:sldMkLst>
          <pc:docMk/>
          <pc:sldMk cId="6143707" sldId="563"/>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564EE110-5E7C-4111-6C48-CC1D50AF5926}" dt="2023-05-23T00:42:43.353" v="0"/>
              <pc2:cmMkLst xmlns:pc2="http://schemas.microsoft.com/office/powerpoint/2019/9/main/command">
                <pc:docMk/>
                <pc:sldMk cId="6143707" sldId="563"/>
                <pc2:cmMk id="{68791AFF-29F5-4926-88D0-3A0543F0D7CF}"/>
              </pc2:cmMkLst>
            </pc226:cmChg>
          </p:ext>
        </pc:extLst>
      </pc:sldChg>
    </pc:docChg>
  </pc:docChgLst>
  <pc:docChgLst>
    <pc:chgData name="Pamela Zotynia" userId="S::pamelaz@viapa.org::20f0c9d0-8e0f-4b2a-a76b-351e861b8247" providerId="AD" clId="Web-{438365B3-951A-E71B-C9B7-89F3F23C409A}"/>
    <pc:docChg chg="modSld">
      <pc:chgData name="Pamela Zotynia" userId="S::pamelaz@viapa.org::20f0c9d0-8e0f-4b2a-a76b-351e861b8247" providerId="AD" clId="Web-{438365B3-951A-E71B-C9B7-89F3F23C409A}" dt="2023-09-25T18:30:55.699" v="4" actId="1076"/>
      <pc:docMkLst>
        <pc:docMk/>
      </pc:docMkLst>
      <pc:sldChg chg="addSp delSp modSp">
        <pc:chgData name="Pamela Zotynia" userId="S::pamelaz@viapa.org::20f0c9d0-8e0f-4b2a-a76b-351e861b8247" providerId="AD" clId="Web-{438365B3-951A-E71B-C9B7-89F3F23C409A}" dt="2023-09-25T18:30:55.699" v="4" actId="1076"/>
        <pc:sldMkLst>
          <pc:docMk/>
          <pc:sldMk cId="3162917976" sldId="569"/>
        </pc:sldMkLst>
        <pc:picChg chg="add mod">
          <ac:chgData name="Pamela Zotynia" userId="S::pamelaz@viapa.org::20f0c9d0-8e0f-4b2a-a76b-351e861b8247" providerId="AD" clId="Web-{438365B3-951A-E71B-C9B7-89F3F23C409A}" dt="2023-09-25T18:30:55.699" v="4" actId="1076"/>
          <ac:picMkLst>
            <pc:docMk/>
            <pc:sldMk cId="3162917976" sldId="569"/>
            <ac:picMk id="5" creationId="{BCDB32FF-B511-5906-F258-442E59407290}"/>
          </ac:picMkLst>
        </pc:picChg>
        <pc:picChg chg="del">
          <ac:chgData name="Pamela Zotynia" userId="S::pamelaz@viapa.org::20f0c9d0-8e0f-4b2a-a76b-351e861b8247" providerId="AD" clId="Web-{438365B3-951A-E71B-C9B7-89F3F23C409A}" dt="2023-09-25T18:30:16.104" v="0"/>
          <ac:picMkLst>
            <pc:docMk/>
            <pc:sldMk cId="3162917976" sldId="569"/>
            <ac:picMk id="10" creationId="{B237D2F5-11FC-4B78-0778-8DDD84A268C8}"/>
          </ac:picMkLst>
        </pc:picChg>
      </pc:sldChg>
    </pc:docChg>
  </pc:docChgLst>
  <pc:docChgLst>
    <pc:chgData name="Amber Borreli" userId="S::amberb@viapa.org::dbcd5fb5-f393-4105-820b-bbbe3261c7dd" providerId="AD" clId="Web-{EC668219-5128-29A2-862C-C641B5D2310C}"/>
    <pc:docChg chg="mod addSld delSld modSld sldOrd">
      <pc:chgData name="Amber Borreli" userId="S::amberb@viapa.org::dbcd5fb5-f393-4105-820b-bbbe3261c7dd" providerId="AD" clId="Web-{EC668219-5128-29A2-862C-C641B5D2310C}" dt="2023-05-19T13:40:03.260" v="139"/>
      <pc:docMkLst>
        <pc:docMk/>
      </pc:docMkLst>
      <pc:sldChg chg="ord">
        <pc:chgData name="Amber Borreli" userId="S::amberb@viapa.org::dbcd5fb5-f393-4105-820b-bbbe3261c7dd" providerId="AD" clId="Web-{EC668219-5128-29A2-862C-C641B5D2310C}" dt="2023-05-19T13:27:43.363" v="121"/>
        <pc:sldMkLst>
          <pc:docMk/>
          <pc:sldMk cId="2745999220" sldId="340"/>
        </pc:sldMkLst>
      </pc:sldChg>
      <pc:sldChg chg="modCm">
        <pc:chgData name="Amber Borreli" userId="S::amberb@viapa.org::dbcd5fb5-f393-4105-820b-bbbe3261c7dd" providerId="AD" clId="Web-{EC668219-5128-29A2-862C-C641B5D2310C}" dt="2023-05-19T12:59:41.627" v="1"/>
        <pc:sldMkLst>
          <pc:docMk/>
          <pc:sldMk cId="3178381887" sldId="391"/>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EC668219-5128-29A2-862C-C641B5D2310C}" dt="2023-05-19T12:59:41.627" v="1"/>
              <pc2:cmMkLst xmlns:pc2="http://schemas.microsoft.com/office/powerpoint/2019/9/main/command">
                <pc:docMk/>
                <pc:sldMk cId="3178381887" sldId="391"/>
                <pc2:cmMk id="{6CDC51EC-039F-4EB6-BEE6-C31657993675}"/>
              </pc2:cmMkLst>
              <pc226:cmRplyChg chg="add">
                <pc226:chgData name="Amber Borreli" userId="S::amberb@viapa.org::dbcd5fb5-f393-4105-820b-bbbe3261c7dd" providerId="AD" clId="Web-{EC668219-5128-29A2-862C-C641B5D2310C}" dt="2023-05-19T12:59:41.627" v="1"/>
                <pc2:cmRplyMkLst xmlns:pc2="http://schemas.microsoft.com/office/powerpoint/2019/9/main/command">
                  <pc:docMk/>
                  <pc:sldMk cId="3178381887" sldId="391"/>
                  <pc2:cmMk id="{6CDC51EC-039F-4EB6-BEE6-C31657993675}"/>
                  <pc2:cmRplyMk id="{F3EB10A2-E0A1-40FC-A333-7D10E0DE488B}"/>
                </pc2:cmRplyMkLst>
              </pc226:cmRplyChg>
            </pc226:cmChg>
          </p:ext>
        </pc:extLst>
      </pc:sldChg>
      <pc:sldChg chg="ord modCm">
        <pc:chgData name="Amber Borreli" userId="S::amberb@viapa.org::dbcd5fb5-f393-4105-820b-bbbe3261c7dd" providerId="AD" clId="Web-{EC668219-5128-29A2-862C-C641B5D2310C}" dt="2023-05-19T13:27:27.988" v="119"/>
        <pc:sldMkLst>
          <pc:docMk/>
          <pc:sldMk cId="689012836" sldId="394"/>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EC668219-5128-29A2-862C-C641B5D2310C}" dt="2023-05-19T13:13:11.025" v="96"/>
              <pc2:cmMkLst xmlns:pc2="http://schemas.microsoft.com/office/powerpoint/2019/9/main/command">
                <pc:docMk/>
                <pc:sldMk cId="689012836" sldId="394"/>
                <pc2:cmMk id="{A5435ED3-65AA-4C94-8CC2-5FED045124FC}"/>
              </pc2:cmMkLst>
              <pc226:cmRplyChg chg="add">
                <pc226:chgData name="Amber Borreli" userId="S::amberb@viapa.org::dbcd5fb5-f393-4105-820b-bbbe3261c7dd" providerId="AD" clId="Web-{EC668219-5128-29A2-862C-C641B5D2310C}" dt="2023-05-19T13:13:11.025" v="96"/>
                <pc2:cmRplyMkLst xmlns:pc2="http://schemas.microsoft.com/office/powerpoint/2019/9/main/command">
                  <pc:docMk/>
                  <pc:sldMk cId="689012836" sldId="394"/>
                  <pc2:cmMk id="{A5435ED3-65AA-4C94-8CC2-5FED045124FC}"/>
                  <pc2:cmRplyMk id="{D131E9F9-0C48-468A-9731-18FC63F636CF}"/>
                </pc2:cmRplyMkLst>
              </pc226:cmRplyChg>
            </pc226:cmChg>
          </p:ext>
        </pc:extLst>
      </pc:sldChg>
      <pc:sldChg chg="del">
        <pc:chgData name="Amber Borreli" userId="S::amberb@viapa.org::dbcd5fb5-f393-4105-820b-bbbe3261c7dd" providerId="AD" clId="Web-{EC668219-5128-29A2-862C-C641B5D2310C}" dt="2023-05-19T13:05:37.762" v="9"/>
        <pc:sldMkLst>
          <pc:docMk/>
          <pc:sldMk cId="2424506360" sldId="480"/>
        </pc:sldMkLst>
      </pc:sldChg>
      <pc:sldChg chg="del">
        <pc:chgData name="Amber Borreli" userId="S::amberb@viapa.org::dbcd5fb5-f393-4105-820b-bbbe3261c7dd" providerId="AD" clId="Web-{EC668219-5128-29A2-862C-C641B5D2310C}" dt="2023-05-19T13:04:47.589" v="6"/>
        <pc:sldMkLst>
          <pc:docMk/>
          <pc:sldMk cId="3264693672" sldId="481"/>
        </pc:sldMkLst>
      </pc:sldChg>
      <pc:sldChg chg="del">
        <pc:chgData name="Amber Borreli" userId="S::amberb@viapa.org::dbcd5fb5-f393-4105-820b-bbbe3261c7dd" providerId="AD" clId="Web-{EC668219-5128-29A2-862C-C641B5D2310C}" dt="2023-05-19T13:04:59.511" v="8"/>
        <pc:sldMkLst>
          <pc:docMk/>
          <pc:sldMk cId="1952644561" sldId="482"/>
        </pc:sldMkLst>
      </pc:sldChg>
      <pc:sldChg chg="modSp ord modCm">
        <pc:chgData name="Amber Borreli" userId="S::amberb@viapa.org::dbcd5fb5-f393-4105-820b-bbbe3261c7dd" providerId="AD" clId="Web-{EC668219-5128-29A2-862C-C641B5D2310C}" dt="2023-05-19T13:30:25.102" v="122"/>
        <pc:sldMkLst>
          <pc:docMk/>
          <pc:sldMk cId="1423351876" sldId="483"/>
        </pc:sldMkLst>
        <pc:spChg chg="mod">
          <ac:chgData name="Amber Borreli" userId="S::amberb@viapa.org::dbcd5fb5-f393-4105-820b-bbbe3261c7dd" providerId="AD" clId="Web-{EC668219-5128-29A2-862C-C641B5D2310C}" dt="2023-05-19T13:12:33.102" v="95" actId="20577"/>
          <ac:spMkLst>
            <pc:docMk/>
            <pc:sldMk cId="1423351876" sldId="483"/>
            <ac:spMk id="3" creationId="{3F7AB056-0EA8-4E2F-A304-72B777D8FA83}"/>
          </ac:spMkLst>
        </pc:spChg>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EC668219-5128-29A2-862C-C641B5D2310C}" dt="2023-05-19T13:12:31.556" v="94"/>
              <pc2:cmMkLst xmlns:pc2="http://schemas.microsoft.com/office/powerpoint/2019/9/main/command">
                <pc:docMk/>
                <pc:sldMk cId="1423351876" sldId="483"/>
                <pc2:cmMk id="{337174F5-68EF-4EC3-93F5-4C0EE0516B31}"/>
              </pc2:cmMkLst>
              <pc226:cmRplyChg chg="add">
                <pc226:chgData name="Amber Borreli" userId="S::amberb@viapa.org::dbcd5fb5-f393-4105-820b-bbbe3261c7dd" providerId="AD" clId="Web-{EC668219-5128-29A2-862C-C641B5D2310C}" dt="2023-05-19T13:12:31.556" v="94"/>
                <pc2:cmRplyMkLst xmlns:pc2="http://schemas.microsoft.com/office/powerpoint/2019/9/main/command">
                  <pc:docMk/>
                  <pc:sldMk cId="1423351876" sldId="483"/>
                  <pc2:cmMk id="{337174F5-68EF-4EC3-93F5-4C0EE0516B31}"/>
                  <pc2:cmRplyMk id="{871F33E0-4968-4761-BC7A-9FEC9F758E04}"/>
                </pc2:cmRplyMkLst>
              </pc226:cmRplyChg>
            </pc226:cmChg>
          </p:ext>
        </pc:extLst>
      </pc:sldChg>
      <pc:sldChg chg="ord">
        <pc:chgData name="Amber Borreli" userId="S::amberb@viapa.org::dbcd5fb5-f393-4105-820b-bbbe3261c7dd" providerId="AD" clId="Web-{EC668219-5128-29A2-862C-C641B5D2310C}" dt="2023-05-19T13:19:54.490" v="99"/>
        <pc:sldMkLst>
          <pc:docMk/>
          <pc:sldMk cId="2458664582" sldId="484"/>
        </pc:sldMkLst>
      </pc:sldChg>
      <pc:sldChg chg="ord addCm">
        <pc:chgData name="Amber Borreli" userId="S::amberb@viapa.org::dbcd5fb5-f393-4105-820b-bbbe3261c7dd" providerId="AD" clId="Web-{EC668219-5128-29A2-862C-C641B5D2310C}" dt="2023-05-19T13:39:03.977" v="137"/>
        <pc:sldMkLst>
          <pc:docMk/>
          <pc:sldMk cId="4066223682" sldId="491"/>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EC668219-5128-29A2-862C-C641B5D2310C}" dt="2023-05-19T13:39:03.977" v="137"/>
              <pc2:cmMkLst xmlns:pc2="http://schemas.microsoft.com/office/powerpoint/2019/9/main/command">
                <pc:docMk/>
                <pc:sldMk cId="4066223682" sldId="491"/>
                <pc2:cmMk id="{4DB32674-D64E-4D86-9F51-1E0E86A655A7}"/>
              </pc2:cmMkLst>
            </pc226:cmChg>
          </p:ext>
        </pc:extLst>
      </pc:sldChg>
      <pc:sldChg chg="ord modCm">
        <pc:chgData name="Amber Borreli" userId="S::amberb@viapa.org::dbcd5fb5-f393-4105-820b-bbbe3261c7dd" providerId="AD" clId="Web-{EC668219-5128-29A2-862C-C641B5D2310C}" dt="2023-05-19T13:38:17.178" v="136"/>
        <pc:sldMkLst>
          <pc:docMk/>
          <pc:sldMk cId="2021921715" sldId="492"/>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EC668219-5128-29A2-862C-C641B5D2310C}" dt="2023-05-19T13:38:17.178" v="136"/>
              <pc2:cmMkLst xmlns:pc2="http://schemas.microsoft.com/office/powerpoint/2019/9/main/command">
                <pc:docMk/>
                <pc:sldMk cId="2021921715" sldId="492"/>
                <pc2:cmMk id="{E69EFCB3-92FA-45C3-8C16-F239CA3B4F29}"/>
              </pc2:cmMkLst>
              <pc226:cmRplyChg chg="add">
                <pc226:chgData name="Amber Borreli" userId="S::amberb@viapa.org::dbcd5fb5-f393-4105-820b-bbbe3261c7dd" providerId="AD" clId="Web-{EC668219-5128-29A2-862C-C641B5D2310C}" dt="2023-05-19T13:38:17.178" v="136"/>
                <pc2:cmRplyMkLst xmlns:pc2="http://schemas.microsoft.com/office/powerpoint/2019/9/main/command">
                  <pc:docMk/>
                  <pc:sldMk cId="2021921715" sldId="492"/>
                  <pc2:cmMk id="{E69EFCB3-92FA-45C3-8C16-F239CA3B4F29}"/>
                  <pc2:cmRplyMk id="{C374A485-F850-4B5A-9998-CE55E1B753EC}"/>
                </pc2:cmRplyMkLst>
              </pc226:cmRplyChg>
            </pc226:cmChg>
          </p:ext>
        </pc:extLst>
      </pc:sldChg>
      <pc:sldChg chg="ord">
        <pc:chgData name="Amber Borreli" userId="S::amberb@viapa.org::dbcd5fb5-f393-4105-820b-bbbe3261c7dd" providerId="AD" clId="Web-{EC668219-5128-29A2-862C-C641B5D2310C}" dt="2023-05-19T13:33:08.435" v="130"/>
        <pc:sldMkLst>
          <pc:docMk/>
          <pc:sldMk cId="3740294314" sldId="493"/>
        </pc:sldMkLst>
      </pc:sldChg>
      <pc:sldChg chg="ord">
        <pc:chgData name="Amber Borreli" userId="S::amberb@viapa.org::dbcd5fb5-f393-4105-820b-bbbe3261c7dd" providerId="AD" clId="Web-{EC668219-5128-29A2-862C-C641B5D2310C}" dt="2023-05-19T13:33:08.435" v="129"/>
        <pc:sldMkLst>
          <pc:docMk/>
          <pc:sldMk cId="512615115" sldId="494"/>
        </pc:sldMkLst>
      </pc:sldChg>
      <pc:sldChg chg="ord">
        <pc:chgData name="Amber Borreli" userId="S::amberb@viapa.org::dbcd5fb5-f393-4105-820b-bbbe3261c7dd" providerId="AD" clId="Web-{EC668219-5128-29A2-862C-C641B5D2310C}" dt="2023-05-19T13:33:08.435" v="128"/>
        <pc:sldMkLst>
          <pc:docMk/>
          <pc:sldMk cId="111947610" sldId="495"/>
        </pc:sldMkLst>
      </pc:sldChg>
      <pc:sldChg chg="ord">
        <pc:chgData name="Amber Borreli" userId="S::amberb@viapa.org::dbcd5fb5-f393-4105-820b-bbbe3261c7dd" providerId="AD" clId="Web-{EC668219-5128-29A2-862C-C641B5D2310C}" dt="2023-05-19T13:33:08.435" v="127"/>
        <pc:sldMkLst>
          <pc:docMk/>
          <pc:sldMk cId="1186503200" sldId="496"/>
        </pc:sldMkLst>
      </pc:sldChg>
      <pc:sldChg chg="ord">
        <pc:chgData name="Amber Borreli" userId="S::amberb@viapa.org::dbcd5fb5-f393-4105-820b-bbbe3261c7dd" providerId="AD" clId="Web-{EC668219-5128-29A2-862C-C641B5D2310C}" dt="2023-05-19T13:25:31.797" v="108"/>
        <pc:sldMkLst>
          <pc:docMk/>
          <pc:sldMk cId="2649488147" sldId="497"/>
        </pc:sldMkLst>
      </pc:sldChg>
      <pc:sldChg chg="ord">
        <pc:chgData name="Amber Borreli" userId="S::amberb@viapa.org::dbcd5fb5-f393-4105-820b-bbbe3261c7dd" providerId="AD" clId="Web-{EC668219-5128-29A2-862C-C641B5D2310C}" dt="2023-05-19T13:32:22.652" v="126"/>
        <pc:sldMkLst>
          <pc:docMk/>
          <pc:sldMk cId="207464423" sldId="498"/>
        </pc:sldMkLst>
      </pc:sldChg>
      <pc:sldChg chg="ord">
        <pc:chgData name="Amber Borreli" userId="S::amberb@viapa.org::dbcd5fb5-f393-4105-820b-bbbe3261c7dd" providerId="AD" clId="Web-{EC668219-5128-29A2-862C-C641B5D2310C}" dt="2023-05-19T13:32:00.292" v="124"/>
        <pc:sldMkLst>
          <pc:docMk/>
          <pc:sldMk cId="2828994152" sldId="499"/>
        </pc:sldMkLst>
      </pc:sldChg>
      <pc:sldChg chg="ord">
        <pc:chgData name="Amber Borreli" userId="S::amberb@viapa.org::dbcd5fb5-f393-4105-820b-bbbe3261c7dd" providerId="AD" clId="Web-{EC668219-5128-29A2-862C-C641B5D2310C}" dt="2023-05-19T13:26:06.626" v="112"/>
        <pc:sldMkLst>
          <pc:docMk/>
          <pc:sldMk cId="1773723439" sldId="500"/>
        </pc:sldMkLst>
      </pc:sldChg>
      <pc:sldChg chg="ord">
        <pc:chgData name="Amber Borreli" userId="S::amberb@viapa.org::dbcd5fb5-f393-4105-820b-bbbe3261c7dd" providerId="AD" clId="Web-{EC668219-5128-29A2-862C-C641B5D2310C}" dt="2023-05-19T13:32:05.386" v="125"/>
        <pc:sldMkLst>
          <pc:docMk/>
          <pc:sldMk cId="427350537" sldId="501"/>
        </pc:sldMkLst>
      </pc:sldChg>
      <pc:sldChg chg="ord">
        <pc:chgData name="Amber Borreli" userId="S::amberb@viapa.org::dbcd5fb5-f393-4105-820b-bbbe3261c7dd" providerId="AD" clId="Web-{EC668219-5128-29A2-862C-C641B5D2310C}" dt="2023-05-19T13:26:06.626" v="110"/>
        <pc:sldMkLst>
          <pc:docMk/>
          <pc:sldMk cId="1899172421" sldId="502"/>
        </pc:sldMkLst>
      </pc:sldChg>
      <pc:sldChg chg="ord">
        <pc:chgData name="Amber Borreli" userId="S::amberb@viapa.org::dbcd5fb5-f393-4105-820b-bbbe3261c7dd" providerId="AD" clId="Web-{EC668219-5128-29A2-862C-C641B5D2310C}" dt="2023-05-19T13:25:46.578" v="109"/>
        <pc:sldMkLst>
          <pc:docMk/>
          <pc:sldMk cId="2268030378" sldId="505"/>
        </pc:sldMkLst>
      </pc:sldChg>
      <pc:sldChg chg="ord">
        <pc:chgData name="Amber Borreli" userId="S::amberb@viapa.org::dbcd5fb5-f393-4105-820b-bbbe3261c7dd" providerId="AD" clId="Web-{EC668219-5128-29A2-862C-C641B5D2310C}" dt="2023-05-19T13:26:53.612" v="117"/>
        <pc:sldMkLst>
          <pc:docMk/>
          <pc:sldMk cId="1465266571" sldId="506"/>
        </pc:sldMkLst>
      </pc:sldChg>
      <pc:sldChg chg="ord">
        <pc:chgData name="Amber Borreli" userId="S::amberb@viapa.org::dbcd5fb5-f393-4105-820b-bbbe3261c7dd" providerId="AD" clId="Web-{EC668219-5128-29A2-862C-C641B5D2310C}" dt="2023-05-19T13:26:53.612" v="116"/>
        <pc:sldMkLst>
          <pc:docMk/>
          <pc:sldMk cId="3920351104" sldId="507"/>
        </pc:sldMkLst>
      </pc:sldChg>
      <pc:sldChg chg="ord">
        <pc:chgData name="Amber Borreli" userId="S::amberb@viapa.org::dbcd5fb5-f393-4105-820b-bbbe3261c7dd" providerId="AD" clId="Web-{EC668219-5128-29A2-862C-C641B5D2310C}" dt="2023-05-19T13:26:53.612" v="115"/>
        <pc:sldMkLst>
          <pc:docMk/>
          <pc:sldMk cId="1059363659" sldId="508"/>
        </pc:sldMkLst>
      </pc:sldChg>
      <pc:sldChg chg="addCm">
        <pc:chgData name="Amber Borreli" userId="S::amberb@viapa.org::dbcd5fb5-f393-4105-820b-bbbe3261c7dd" providerId="AD" clId="Web-{EC668219-5128-29A2-862C-C641B5D2310C}" dt="2023-05-19T13:39:42.587" v="138"/>
        <pc:sldMkLst>
          <pc:docMk/>
          <pc:sldMk cId="55040338" sldId="509"/>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EC668219-5128-29A2-862C-C641B5D2310C}" dt="2023-05-19T13:39:42.587" v="138"/>
              <pc2:cmMkLst xmlns:pc2="http://schemas.microsoft.com/office/powerpoint/2019/9/main/command">
                <pc:docMk/>
                <pc:sldMk cId="55040338" sldId="509"/>
                <pc2:cmMk id="{ADA5387E-EB77-4CB1-B5AE-A52C649A6D03}"/>
              </pc2:cmMkLst>
            </pc226:cmChg>
          </p:ext>
        </pc:extLst>
      </pc:sldChg>
      <pc:sldChg chg="ord">
        <pc:chgData name="Amber Borreli" userId="S::amberb@viapa.org::dbcd5fb5-f393-4105-820b-bbbe3261c7dd" providerId="AD" clId="Web-{EC668219-5128-29A2-862C-C641B5D2310C}" dt="2023-05-19T13:40:03.260" v="139"/>
        <pc:sldMkLst>
          <pc:docMk/>
          <pc:sldMk cId="305076914" sldId="510"/>
        </pc:sldMkLst>
      </pc:sldChg>
      <pc:sldChg chg="ord">
        <pc:chgData name="Amber Borreli" userId="S::amberb@viapa.org::dbcd5fb5-f393-4105-820b-bbbe3261c7dd" providerId="AD" clId="Web-{EC668219-5128-29A2-862C-C641B5D2310C}" dt="2023-05-19T13:36:16.769" v="135"/>
        <pc:sldMkLst>
          <pc:docMk/>
          <pc:sldMk cId="1720819448" sldId="511"/>
        </pc:sldMkLst>
      </pc:sldChg>
      <pc:sldChg chg="modCm">
        <pc:chgData name="Amber Borreli" userId="S::amberb@viapa.org::dbcd5fb5-f393-4105-820b-bbbe3261c7dd" providerId="AD" clId="Web-{EC668219-5128-29A2-862C-C641B5D2310C}" dt="2023-05-19T13:16:07.124" v="97"/>
        <pc:sldMkLst>
          <pc:docMk/>
          <pc:sldMk cId="3943050564" sldId="523"/>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EC668219-5128-29A2-862C-C641B5D2310C}" dt="2023-05-19T13:16:07.124" v="97"/>
              <pc2:cmMkLst xmlns:pc2="http://schemas.microsoft.com/office/powerpoint/2019/9/main/command">
                <pc:docMk/>
                <pc:sldMk cId="3943050564" sldId="523"/>
                <pc2:cmMk id="{D458FEBB-3786-42C6-8D4C-59BA4CC448EE}"/>
              </pc2:cmMkLst>
              <pc226:cmRplyChg chg="add">
                <pc226:chgData name="Amber Borreli" userId="S::amberb@viapa.org::dbcd5fb5-f393-4105-820b-bbbe3261c7dd" providerId="AD" clId="Web-{EC668219-5128-29A2-862C-C641B5D2310C}" dt="2023-05-19T13:16:07.124" v="97"/>
                <pc2:cmRplyMkLst xmlns:pc2="http://schemas.microsoft.com/office/powerpoint/2019/9/main/command">
                  <pc:docMk/>
                  <pc:sldMk cId="3943050564" sldId="523"/>
                  <pc2:cmMk id="{D458FEBB-3786-42C6-8D4C-59BA4CC448EE}"/>
                  <pc2:cmRplyMk id="{7CF44B21-1FBA-43C6-B3DF-E933D3879A50}"/>
                </pc2:cmRplyMkLst>
              </pc226:cmRplyChg>
            </pc226:cmChg>
          </p:ext>
        </pc:extLst>
      </pc:sldChg>
      <pc:sldChg chg="addCm">
        <pc:chgData name="Amber Borreli" userId="S::amberb@viapa.org::dbcd5fb5-f393-4105-820b-bbbe3261c7dd" providerId="AD" clId="Web-{EC668219-5128-29A2-862C-C641B5D2310C}" dt="2023-05-19T13:17:09.845" v="98"/>
        <pc:sldMkLst>
          <pc:docMk/>
          <pc:sldMk cId="975199689" sldId="524"/>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EC668219-5128-29A2-862C-C641B5D2310C}" dt="2023-05-19T13:17:09.845" v="98"/>
              <pc2:cmMkLst xmlns:pc2="http://schemas.microsoft.com/office/powerpoint/2019/9/main/command">
                <pc:docMk/>
                <pc:sldMk cId="975199689" sldId="524"/>
                <pc2:cmMk id="{C3930CE7-7F52-4F9E-99C1-576BE5ACC3F8}"/>
              </pc2:cmMkLst>
            </pc226:cmChg>
          </p:ext>
        </pc:extLst>
      </pc:sldChg>
      <pc:sldChg chg="ord">
        <pc:chgData name="Amber Borreli" userId="S::amberb@viapa.org::dbcd5fb5-f393-4105-820b-bbbe3261c7dd" providerId="AD" clId="Web-{EC668219-5128-29A2-862C-C641B5D2310C}" dt="2023-05-19T13:33:27.842" v="132"/>
        <pc:sldMkLst>
          <pc:docMk/>
          <pc:sldMk cId="1578777850" sldId="556"/>
        </pc:sldMkLst>
      </pc:sldChg>
      <pc:sldChg chg="modCm">
        <pc:chgData name="Amber Borreli" userId="S::amberb@viapa.org::dbcd5fb5-f393-4105-820b-bbbe3261c7dd" providerId="AD" clId="Web-{EC668219-5128-29A2-862C-C641B5D2310C}" dt="2023-05-19T13:01:16.364" v="2"/>
        <pc:sldMkLst>
          <pc:docMk/>
          <pc:sldMk cId="1131565978" sldId="566"/>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EC668219-5128-29A2-862C-C641B5D2310C}" dt="2023-05-19T13:01:16.364" v="2"/>
              <pc2:cmMkLst xmlns:pc2="http://schemas.microsoft.com/office/powerpoint/2019/9/main/command">
                <pc:docMk/>
                <pc:sldMk cId="1131565978" sldId="566"/>
                <pc2:cmMk id="{187E5853-4450-4672-BC41-BDAC4CF465A0}"/>
              </pc2:cmMkLst>
              <pc226:cmRplyChg chg="add">
                <pc226:chgData name="Amber Borreli" userId="S::amberb@viapa.org::dbcd5fb5-f393-4105-820b-bbbe3261c7dd" providerId="AD" clId="Web-{EC668219-5128-29A2-862C-C641B5D2310C}" dt="2023-05-19T13:01:16.364" v="2"/>
                <pc2:cmRplyMkLst xmlns:pc2="http://schemas.microsoft.com/office/powerpoint/2019/9/main/command">
                  <pc:docMk/>
                  <pc:sldMk cId="1131565978" sldId="566"/>
                  <pc2:cmMk id="{187E5853-4450-4672-BC41-BDAC4CF465A0}"/>
                  <pc2:cmRplyMk id="{E86B3095-CFB4-4FD8-804B-1EFD4BE2EE15}"/>
                </pc2:cmRplyMkLst>
              </pc226:cmRplyChg>
            </pc226:cmChg>
          </p:ext>
        </pc:extLst>
      </pc:sldChg>
      <pc:sldChg chg="add del replId">
        <pc:chgData name="Amber Borreli" userId="S::amberb@viapa.org::dbcd5fb5-f393-4105-820b-bbbe3261c7dd" providerId="AD" clId="Web-{EC668219-5128-29A2-862C-C641B5D2310C}" dt="2023-05-19T13:04:52.386" v="7"/>
        <pc:sldMkLst>
          <pc:docMk/>
          <pc:sldMk cId="3299128751" sldId="568"/>
        </pc:sldMkLst>
      </pc:sldChg>
      <pc:sldChg chg="add del replId">
        <pc:chgData name="Amber Borreli" userId="S::amberb@viapa.org::dbcd5fb5-f393-4105-820b-bbbe3261c7dd" providerId="AD" clId="Web-{EC668219-5128-29A2-862C-C641B5D2310C}" dt="2023-05-19T13:02:43.789" v="5"/>
        <pc:sldMkLst>
          <pc:docMk/>
          <pc:sldMk cId="2562324828" sldId="569"/>
        </pc:sldMkLst>
      </pc:sldChg>
    </pc:docChg>
  </pc:docChgLst>
  <pc:docChgLst>
    <pc:chgData name="Pamela Zotynia" userId="S::pamelaz@viapa.org::20f0c9d0-8e0f-4b2a-a76b-351e861b8247" providerId="AD" clId="Web-{C6762324-0EE6-0DC1-B72E-9A57DCD0CFDE}"/>
    <pc:docChg chg="">
      <pc:chgData name="Pamela Zotynia" userId="S::pamelaz@viapa.org::20f0c9d0-8e0f-4b2a-a76b-351e861b8247" providerId="AD" clId="Web-{C6762324-0EE6-0DC1-B72E-9A57DCD0CFDE}" dt="2023-05-22T16:20:27.783" v="1"/>
      <pc:docMkLst>
        <pc:docMk/>
      </pc:docMkLst>
      <pc:sldChg chg="modCm">
        <pc:chgData name="Pamela Zotynia" userId="S::pamelaz@viapa.org::20f0c9d0-8e0f-4b2a-a76b-351e861b8247" providerId="AD" clId="Web-{C6762324-0EE6-0DC1-B72E-9A57DCD0CFDE}" dt="2023-05-22T16:20:27.783" v="1"/>
        <pc:sldMkLst>
          <pc:docMk/>
          <pc:sldMk cId="4066223682" sldId="491"/>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6762324-0EE6-0DC1-B72E-9A57DCD0CFDE}" dt="2023-05-22T16:20:27.783" v="1"/>
              <pc2:cmMkLst xmlns:pc2="http://schemas.microsoft.com/office/powerpoint/2019/9/main/command">
                <pc:docMk/>
                <pc:sldMk cId="4066223682" sldId="491"/>
                <pc2:cmMk id="{8F6700D0-7A36-4BC3-9319-A7718C3B9CDB}"/>
              </pc2:cmMkLst>
              <pc226:cmRplyChg chg="add">
                <pc226:chgData name="Pamela Zotynia" userId="S::pamelaz@viapa.org::20f0c9d0-8e0f-4b2a-a76b-351e861b8247" providerId="AD" clId="Web-{C6762324-0EE6-0DC1-B72E-9A57DCD0CFDE}" dt="2023-05-22T16:20:27.783" v="1"/>
                <pc2:cmRplyMkLst xmlns:pc2="http://schemas.microsoft.com/office/powerpoint/2019/9/main/command">
                  <pc:docMk/>
                  <pc:sldMk cId="4066223682" sldId="491"/>
                  <pc2:cmMk id="{8F6700D0-7A36-4BC3-9319-A7718C3B9CDB}"/>
                  <pc2:cmRplyMk id="{73BD774E-0692-4D5C-B436-CBE5A32CA444}"/>
                </pc2:cmRplyMkLst>
              </pc226:cmRplyChg>
            </pc226:cmChg>
          </p:ext>
        </pc:extLst>
      </pc:sldChg>
      <pc:sldChg chg="modCm">
        <pc:chgData name="Pamela Zotynia" userId="S::pamelaz@viapa.org::20f0c9d0-8e0f-4b2a-a76b-351e861b8247" providerId="AD" clId="Web-{C6762324-0EE6-0DC1-B72E-9A57DCD0CFDE}" dt="2023-05-22T16:19:48.001" v="0"/>
        <pc:sldMkLst>
          <pc:docMk/>
          <pc:sldMk cId="2268030378" sldId="505"/>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C6762324-0EE6-0DC1-B72E-9A57DCD0CFDE}" dt="2023-05-22T16:19:48.001" v="0"/>
              <pc2:cmMkLst xmlns:pc2="http://schemas.microsoft.com/office/powerpoint/2019/9/main/command">
                <pc:docMk/>
                <pc:sldMk cId="2268030378" sldId="505"/>
                <pc2:cmMk id="{BDFB5E74-CDDF-4107-9BA8-B62F3BB59A30}"/>
              </pc2:cmMkLst>
              <pc226:cmRplyChg chg="add">
                <pc226:chgData name="Pamela Zotynia" userId="S::pamelaz@viapa.org::20f0c9d0-8e0f-4b2a-a76b-351e861b8247" providerId="AD" clId="Web-{C6762324-0EE6-0DC1-B72E-9A57DCD0CFDE}" dt="2023-05-22T16:19:48.001" v="0"/>
                <pc2:cmRplyMkLst xmlns:pc2="http://schemas.microsoft.com/office/powerpoint/2019/9/main/command">
                  <pc:docMk/>
                  <pc:sldMk cId="2268030378" sldId="505"/>
                  <pc2:cmMk id="{BDFB5E74-CDDF-4107-9BA8-B62F3BB59A30}"/>
                  <pc2:cmRplyMk id="{893A3E13-49DE-4688-9144-3910552023B2}"/>
                </pc2:cmRplyMkLst>
              </pc226:cmRplyChg>
            </pc226:cmChg>
          </p:ext>
        </pc:extLst>
      </pc:sldChg>
    </pc:docChg>
  </pc:docChgLst>
  <pc:docChgLst>
    <pc:chgData name="Pamela Zotynia" userId="748f0389e04eecbe" providerId="LiveId" clId="{81A34EBE-7BC1-4DD9-8AAE-72B0458CAEA1}"/>
    <pc:docChg chg="modSld sldOrd">
      <pc:chgData name="Pamela Zotynia" userId="748f0389e04eecbe" providerId="LiveId" clId="{81A34EBE-7BC1-4DD9-8AAE-72B0458CAEA1}" dt="2023-08-31T16:22:27.051" v="57" actId="113"/>
      <pc:docMkLst>
        <pc:docMk/>
      </pc:docMkLst>
      <pc:sldChg chg="modSp mod">
        <pc:chgData name="Pamela Zotynia" userId="748f0389e04eecbe" providerId="LiveId" clId="{81A34EBE-7BC1-4DD9-8AAE-72B0458CAEA1}" dt="2023-08-31T16:17:26.648" v="30" actId="113"/>
        <pc:sldMkLst>
          <pc:docMk/>
          <pc:sldMk cId="254881993" sldId="305"/>
        </pc:sldMkLst>
        <pc:spChg chg="mod">
          <ac:chgData name="Pamela Zotynia" userId="748f0389e04eecbe" providerId="LiveId" clId="{81A34EBE-7BC1-4DD9-8AAE-72B0458CAEA1}" dt="2023-08-31T16:17:26.648" v="30" actId="113"/>
          <ac:spMkLst>
            <pc:docMk/>
            <pc:sldMk cId="254881993" sldId="305"/>
            <ac:spMk id="3" creationId="{CEE2A3AF-A0D4-81C5-436F-3D989DF0E597}"/>
          </ac:spMkLst>
        </pc:spChg>
      </pc:sldChg>
      <pc:sldChg chg="modSp mod">
        <pc:chgData name="Pamela Zotynia" userId="748f0389e04eecbe" providerId="LiveId" clId="{81A34EBE-7BC1-4DD9-8AAE-72B0458CAEA1}" dt="2023-08-31T16:20:50.390" v="47" actId="113"/>
        <pc:sldMkLst>
          <pc:docMk/>
          <pc:sldMk cId="4196237519" sldId="310"/>
        </pc:sldMkLst>
        <pc:spChg chg="mod">
          <ac:chgData name="Pamela Zotynia" userId="748f0389e04eecbe" providerId="LiveId" clId="{81A34EBE-7BC1-4DD9-8AAE-72B0458CAEA1}" dt="2023-08-30T15:47:39.466" v="18" actId="20577"/>
          <ac:spMkLst>
            <pc:docMk/>
            <pc:sldMk cId="4196237519" sldId="310"/>
            <ac:spMk id="2" creationId="{E8CB704A-4077-48BF-04BA-788C98BC999E}"/>
          </ac:spMkLst>
        </pc:spChg>
        <pc:spChg chg="mod">
          <ac:chgData name="Pamela Zotynia" userId="748f0389e04eecbe" providerId="LiveId" clId="{81A34EBE-7BC1-4DD9-8AAE-72B0458CAEA1}" dt="2023-08-31T16:20:50.390" v="47" actId="113"/>
          <ac:spMkLst>
            <pc:docMk/>
            <pc:sldMk cId="4196237519" sldId="310"/>
            <ac:spMk id="3" creationId="{B6EB1075-7B69-5C89-A426-1FBA2E47BC0D}"/>
          </ac:spMkLst>
        </pc:spChg>
      </pc:sldChg>
      <pc:sldChg chg="modSp mod">
        <pc:chgData name="Pamela Zotynia" userId="748f0389e04eecbe" providerId="LiveId" clId="{81A34EBE-7BC1-4DD9-8AAE-72B0458CAEA1}" dt="2023-08-31T16:21:37.552" v="53" actId="113"/>
        <pc:sldMkLst>
          <pc:docMk/>
          <pc:sldMk cId="2745999220" sldId="340"/>
        </pc:sldMkLst>
        <pc:spChg chg="mod">
          <ac:chgData name="Pamela Zotynia" userId="748f0389e04eecbe" providerId="LiveId" clId="{81A34EBE-7BC1-4DD9-8AAE-72B0458CAEA1}" dt="2023-08-31T16:21:37.552" v="53" actId="113"/>
          <ac:spMkLst>
            <pc:docMk/>
            <pc:sldMk cId="2745999220" sldId="340"/>
            <ac:spMk id="3" creationId="{E46309DA-1D90-0589-EDC6-112B743E3083}"/>
          </ac:spMkLst>
        </pc:spChg>
      </pc:sldChg>
      <pc:sldChg chg="delCm">
        <pc:chgData name="Pamela Zotynia" userId="748f0389e04eecbe" providerId="LiveId" clId="{81A34EBE-7BC1-4DD9-8AAE-72B0458CAEA1}" dt="2023-08-31T16:19:36.999" v="39"/>
        <pc:sldMkLst>
          <pc:docMk/>
          <pc:sldMk cId="2021921715" sldId="492"/>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81A34EBE-7BC1-4DD9-8AAE-72B0458CAEA1}" dt="2023-08-31T16:19:35.651" v="38"/>
              <pc2:cmMkLst xmlns:pc2="http://schemas.microsoft.com/office/powerpoint/2019/9/main/command">
                <pc:docMk/>
                <pc:sldMk cId="2021921715" sldId="492"/>
                <pc2:cmMk id="{754535B1-DB15-451E-BF7C-6DE7CA2DC837}"/>
              </pc2:cmMkLst>
            </pc226:cmChg>
            <pc226:cmChg xmlns:pc226="http://schemas.microsoft.com/office/powerpoint/2022/06/main/command" chg="del">
              <pc226:chgData name="Pamela Zotynia" userId="748f0389e04eecbe" providerId="LiveId" clId="{81A34EBE-7BC1-4DD9-8AAE-72B0458CAEA1}" dt="2023-08-31T16:19:36.999" v="39"/>
              <pc2:cmMkLst xmlns:pc2="http://schemas.microsoft.com/office/powerpoint/2019/9/main/command">
                <pc:docMk/>
                <pc:sldMk cId="2021921715" sldId="492"/>
                <pc2:cmMk id="{E69EFCB3-92FA-45C3-8C16-F239CA3B4F29}"/>
              </pc2:cmMkLst>
            </pc226:cmChg>
          </p:ext>
        </pc:extLst>
      </pc:sldChg>
      <pc:sldChg chg="ord">
        <pc:chgData name="Pamela Zotynia" userId="748f0389e04eecbe" providerId="LiveId" clId="{81A34EBE-7BC1-4DD9-8AAE-72B0458CAEA1}" dt="2023-08-29T20:12:23.392" v="1"/>
        <pc:sldMkLst>
          <pc:docMk/>
          <pc:sldMk cId="207464423" sldId="498"/>
        </pc:sldMkLst>
      </pc:sldChg>
      <pc:sldChg chg="modSp mod">
        <pc:chgData name="Pamela Zotynia" userId="748f0389e04eecbe" providerId="LiveId" clId="{81A34EBE-7BC1-4DD9-8AAE-72B0458CAEA1}" dt="2023-08-31T16:20:17.394" v="43" actId="113"/>
        <pc:sldMkLst>
          <pc:docMk/>
          <pc:sldMk cId="1578777850" sldId="556"/>
        </pc:sldMkLst>
        <pc:spChg chg="mod">
          <ac:chgData name="Pamela Zotynia" userId="748f0389e04eecbe" providerId="LiveId" clId="{81A34EBE-7BC1-4DD9-8AAE-72B0458CAEA1}" dt="2023-08-31T16:20:17.394" v="43" actId="113"/>
          <ac:spMkLst>
            <pc:docMk/>
            <pc:sldMk cId="1578777850" sldId="556"/>
            <ac:spMk id="3" creationId="{33F8806A-CAFA-8880-79A7-F1EEC1D6F848}"/>
          </ac:spMkLst>
        </pc:spChg>
      </pc:sldChg>
      <pc:sldChg chg="modSp mod">
        <pc:chgData name="Pamela Zotynia" userId="748f0389e04eecbe" providerId="LiveId" clId="{81A34EBE-7BC1-4DD9-8AAE-72B0458CAEA1}" dt="2023-08-31T16:18:54.951" v="37" actId="5793"/>
        <pc:sldMkLst>
          <pc:docMk/>
          <pc:sldMk cId="1131565978" sldId="566"/>
        </pc:sldMkLst>
        <pc:spChg chg="mod">
          <ac:chgData name="Pamela Zotynia" userId="748f0389e04eecbe" providerId="LiveId" clId="{81A34EBE-7BC1-4DD9-8AAE-72B0458CAEA1}" dt="2023-08-31T16:18:54.951" v="37" actId="5793"/>
          <ac:spMkLst>
            <pc:docMk/>
            <pc:sldMk cId="1131565978" sldId="566"/>
            <ac:spMk id="3" creationId="{289B6F09-36D5-34C9-0E87-9BEA7F463D8B}"/>
          </ac:spMkLst>
        </pc:spChg>
      </pc:sldChg>
      <pc:sldChg chg="modSp mod">
        <pc:chgData name="Pamela Zotynia" userId="748f0389e04eecbe" providerId="LiveId" clId="{81A34EBE-7BC1-4DD9-8AAE-72B0458CAEA1}" dt="2023-08-31T16:21:18.732" v="51" actId="113"/>
        <pc:sldMkLst>
          <pc:docMk/>
          <pc:sldMk cId="2442785763" sldId="567"/>
        </pc:sldMkLst>
        <pc:spChg chg="mod">
          <ac:chgData name="Pamela Zotynia" userId="748f0389e04eecbe" providerId="LiveId" clId="{81A34EBE-7BC1-4DD9-8AAE-72B0458CAEA1}" dt="2023-08-30T15:48:13.159" v="29" actId="20577"/>
          <ac:spMkLst>
            <pc:docMk/>
            <pc:sldMk cId="2442785763" sldId="567"/>
            <ac:spMk id="2" creationId="{CB327F8C-D6D6-C808-0CB9-00B6E5F43409}"/>
          </ac:spMkLst>
        </pc:spChg>
        <pc:spChg chg="mod">
          <ac:chgData name="Pamela Zotynia" userId="748f0389e04eecbe" providerId="LiveId" clId="{81A34EBE-7BC1-4DD9-8AAE-72B0458CAEA1}" dt="2023-08-31T16:21:18.732" v="51" actId="113"/>
          <ac:spMkLst>
            <pc:docMk/>
            <pc:sldMk cId="2442785763" sldId="567"/>
            <ac:spMk id="3" creationId="{9B431DAF-C50B-D974-C3D0-8A8644516B05}"/>
          </ac:spMkLst>
        </pc:spChg>
      </pc:sldChg>
      <pc:sldChg chg="modSp mod">
        <pc:chgData name="Pamela Zotynia" userId="748f0389e04eecbe" providerId="LiveId" clId="{81A34EBE-7BC1-4DD9-8AAE-72B0458CAEA1}" dt="2023-08-31T16:22:27.051" v="57" actId="113"/>
        <pc:sldMkLst>
          <pc:docMk/>
          <pc:sldMk cId="3387899888" sldId="568"/>
        </pc:sldMkLst>
        <pc:spChg chg="mod">
          <ac:chgData name="Pamela Zotynia" userId="748f0389e04eecbe" providerId="LiveId" clId="{81A34EBE-7BC1-4DD9-8AAE-72B0458CAEA1}" dt="2023-08-31T16:22:27.051" v="57" actId="113"/>
          <ac:spMkLst>
            <pc:docMk/>
            <pc:sldMk cId="3387899888" sldId="568"/>
            <ac:spMk id="3" creationId="{DECE02D4-61B6-958A-9741-12DDBA28F628}"/>
          </ac:spMkLst>
        </pc:spChg>
      </pc:sldChg>
    </pc:docChg>
  </pc:docChgLst>
  <pc:docChgLst>
    <pc:chgData name="Pamela Zotynia" userId="20f0c9d0-8e0f-4b2a-a76b-351e861b8247" providerId="ADAL" clId="{798FE064-FDF7-4437-8305-7E3831C5DA0F}"/>
    <pc:docChg chg="custSel delSld modSld">
      <pc:chgData name="Pamela Zotynia" userId="20f0c9d0-8e0f-4b2a-a76b-351e861b8247" providerId="ADAL" clId="{798FE064-FDF7-4437-8305-7E3831C5DA0F}" dt="2023-09-11T03:24:26" v="4" actId="2696"/>
      <pc:docMkLst>
        <pc:docMk/>
      </pc:docMkLst>
      <pc:sldChg chg="del">
        <pc:chgData name="Pamela Zotynia" userId="20f0c9d0-8e0f-4b2a-a76b-351e861b8247" providerId="ADAL" clId="{798FE064-FDF7-4437-8305-7E3831C5DA0F}" dt="2023-09-11T03:24:26" v="4" actId="2696"/>
        <pc:sldMkLst>
          <pc:docMk/>
          <pc:sldMk cId="6143707" sldId="563"/>
        </pc:sldMkLst>
      </pc:sldChg>
      <pc:sldChg chg="modSp mod">
        <pc:chgData name="Pamela Zotynia" userId="20f0c9d0-8e0f-4b2a-a76b-351e861b8247" providerId="ADAL" clId="{798FE064-FDF7-4437-8305-7E3831C5DA0F}" dt="2023-09-11T03:24:14.726" v="3" actId="27636"/>
        <pc:sldMkLst>
          <pc:docMk/>
          <pc:sldMk cId="3162917976" sldId="569"/>
        </pc:sldMkLst>
        <pc:spChg chg="mod">
          <ac:chgData name="Pamela Zotynia" userId="20f0c9d0-8e0f-4b2a-a76b-351e861b8247" providerId="ADAL" clId="{798FE064-FDF7-4437-8305-7E3831C5DA0F}" dt="2023-09-11T03:24:14.726" v="3" actId="27636"/>
          <ac:spMkLst>
            <pc:docMk/>
            <pc:sldMk cId="3162917976" sldId="569"/>
            <ac:spMk id="3" creationId="{C6EE2BB5-EB88-5E71-1193-4C5897CEB1A8}"/>
          </ac:spMkLst>
        </pc:spChg>
      </pc:sldChg>
    </pc:docChg>
  </pc:docChgLst>
  <pc:docChgLst>
    <pc:chgData name="Pamela Zotynia" userId="748f0389e04eecbe" providerId="LiveId" clId="{11AF0DD1-CA32-4C50-8CCE-75B539FDC17A}"/>
    <pc:docChg chg="modSld">
      <pc:chgData name="Pamela Zotynia" userId="748f0389e04eecbe" providerId="LiveId" clId="{11AF0DD1-CA32-4C50-8CCE-75B539FDC17A}" dt="2023-07-27T18:26:16.097" v="36" actId="20577"/>
      <pc:docMkLst>
        <pc:docMk/>
      </pc:docMkLst>
      <pc:sldChg chg="modNotesTx">
        <pc:chgData name="Pamela Zotynia" userId="748f0389e04eecbe" providerId="LiveId" clId="{11AF0DD1-CA32-4C50-8CCE-75B539FDC17A}" dt="2023-07-27T16:28:40.828" v="10" actId="20577"/>
        <pc:sldMkLst>
          <pc:docMk/>
          <pc:sldMk cId="1892490760" sldId="271"/>
        </pc:sldMkLst>
      </pc:sldChg>
      <pc:sldChg chg="modNotesTx">
        <pc:chgData name="Pamela Zotynia" userId="748f0389e04eecbe" providerId="LiveId" clId="{11AF0DD1-CA32-4C50-8CCE-75B539FDC17A}" dt="2023-07-27T16:28:25.066" v="8" actId="20577"/>
        <pc:sldMkLst>
          <pc:docMk/>
          <pc:sldMk cId="254881993" sldId="305"/>
        </pc:sldMkLst>
      </pc:sldChg>
      <pc:sldChg chg="modNotesTx">
        <pc:chgData name="Pamela Zotynia" userId="748f0389e04eecbe" providerId="LiveId" clId="{11AF0DD1-CA32-4C50-8CCE-75B539FDC17A}" dt="2023-07-27T18:24:16.947" v="30" actId="20577"/>
        <pc:sldMkLst>
          <pc:docMk/>
          <pc:sldMk cId="4196237519" sldId="310"/>
        </pc:sldMkLst>
      </pc:sldChg>
      <pc:sldChg chg="modNotesTx">
        <pc:chgData name="Pamela Zotynia" userId="748f0389e04eecbe" providerId="LiveId" clId="{11AF0DD1-CA32-4C50-8CCE-75B539FDC17A}" dt="2023-07-27T16:27:25.858" v="2" actId="20577"/>
        <pc:sldMkLst>
          <pc:docMk/>
          <pc:sldMk cId="59565957" sldId="311"/>
        </pc:sldMkLst>
      </pc:sldChg>
      <pc:sldChg chg="modNotesTx">
        <pc:chgData name="Pamela Zotynia" userId="748f0389e04eecbe" providerId="LiveId" clId="{11AF0DD1-CA32-4C50-8CCE-75B539FDC17A}" dt="2023-07-27T18:25:33.659" v="34" actId="20577"/>
        <pc:sldMkLst>
          <pc:docMk/>
          <pc:sldMk cId="2745999220" sldId="340"/>
        </pc:sldMkLst>
      </pc:sldChg>
      <pc:sldChg chg="modNotesTx">
        <pc:chgData name="Pamela Zotynia" userId="748f0389e04eecbe" providerId="LiveId" clId="{11AF0DD1-CA32-4C50-8CCE-75B539FDC17A}" dt="2023-07-27T16:27:33.921" v="3" actId="20577"/>
        <pc:sldMkLst>
          <pc:docMk/>
          <pc:sldMk cId="3889717990" sldId="371"/>
        </pc:sldMkLst>
      </pc:sldChg>
      <pc:sldChg chg="modNotesTx">
        <pc:chgData name="Pamela Zotynia" userId="748f0389e04eecbe" providerId="LiveId" clId="{11AF0DD1-CA32-4C50-8CCE-75B539FDC17A}" dt="2023-07-27T16:27:18.661" v="1" actId="20577"/>
        <pc:sldMkLst>
          <pc:docMk/>
          <pc:sldMk cId="3178381887" sldId="391"/>
        </pc:sldMkLst>
      </pc:sldChg>
      <pc:sldChg chg="modNotesTx">
        <pc:chgData name="Pamela Zotynia" userId="748f0389e04eecbe" providerId="LiveId" clId="{11AF0DD1-CA32-4C50-8CCE-75B539FDC17A}" dt="2023-07-27T16:29:03.396" v="13" actId="20577"/>
        <pc:sldMkLst>
          <pc:docMk/>
          <pc:sldMk cId="2501335333" sldId="418"/>
        </pc:sldMkLst>
      </pc:sldChg>
      <pc:sldChg chg="modNotesTx">
        <pc:chgData name="Pamela Zotynia" userId="748f0389e04eecbe" providerId="LiveId" clId="{11AF0DD1-CA32-4C50-8CCE-75B539FDC17A}" dt="2023-07-27T18:26:16.097" v="36" actId="20577"/>
        <pc:sldMkLst>
          <pc:docMk/>
          <pc:sldMk cId="2458664582" sldId="484"/>
        </pc:sldMkLst>
      </pc:sldChg>
      <pc:sldChg chg="modNotesTx">
        <pc:chgData name="Pamela Zotynia" userId="748f0389e04eecbe" providerId="LiveId" clId="{11AF0DD1-CA32-4C50-8CCE-75B539FDC17A}" dt="2023-07-27T16:28:51.676" v="11" actId="20577"/>
        <pc:sldMkLst>
          <pc:docMk/>
          <pc:sldMk cId="1530302674" sldId="485"/>
        </pc:sldMkLst>
      </pc:sldChg>
      <pc:sldChg chg="modNotesTx">
        <pc:chgData name="Pamela Zotynia" userId="748f0389e04eecbe" providerId="LiveId" clId="{11AF0DD1-CA32-4C50-8CCE-75B539FDC17A}" dt="2023-07-27T18:22:42.915" v="19" actId="20577"/>
        <pc:sldMkLst>
          <pc:docMk/>
          <pc:sldMk cId="2021921715" sldId="492"/>
        </pc:sldMkLst>
      </pc:sldChg>
      <pc:sldChg chg="modNotesTx">
        <pc:chgData name="Pamela Zotynia" userId="748f0389e04eecbe" providerId="LiveId" clId="{11AF0DD1-CA32-4C50-8CCE-75B539FDC17A}" dt="2023-07-27T18:23:21.185" v="23" actId="20577"/>
        <pc:sldMkLst>
          <pc:docMk/>
          <pc:sldMk cId="3740294314" sldId="493"/>
        </pc:sldMkLst>
      </pc:sldChg>
      <pc:sldChg chg="modNotesTx">
        <pc:chgData name="Pamela Zotynia" userId="748f0389e04eecbe" providerId="LiveId" clId="{11AF0DD1-CA32-4C50-8CCE-75B539FDC17A}" dt="2023-07-27T18:23:27.545" v="24" actId="20577"/>
        <pc:sldMkLst>
          <pc:docMk/>
          <pc:sldMk cId="512615115" sldId="494"/>
        </pc:sldMkLst>
      </pc:sldChg>
      <pc:sldChg chg="modNotesTx">
        <pc:chgData name="Pamela Zotynia" userId="748f0389e04eecbe" providerId="LiveId" clId="{11AF0DD1-CA32-4C50-8CCE-75B539FDC17A}" dt="2023-07-27T18:23:32.959" v="25" actId="20577"/>
        <pc:sldMkLst>
          <pc:docMk/>
          <pc:sldMk cId="111947610" sldId="495"/>
        </pc:sldMkLst>
      </pc:sldChg>
      <pc:sldChg chg="modNotesTx">
        <pc:chgData name="Pamela Zotynia" userId="748f0389e04eecbe" providerId="LiveId" clId="{11AF0DD1-CA32-4C50-8CCE-75B539FDC17A}" dt="2023-07-27T18:23:06.326" v="21" actId="20577"/>
        <pc:sldMkLst>
          <pc:docMk/>
          <pc:sldMk cId="1186503200" sldId="496"/>
        </pc:sldMkLst>
      </pc:sldChg>
      <pc:sldChg chg="modNotesTx">
        <pc:chgData name="Pamela Zotynia" userId="748f0389e04eecbe" providerId="LiveId" clId="{11AF0DD1-CA32-4C50-8CCE-75B539FDC17A}" dt="2023-07-27T16:27:11.384" v="0" actId="20577"/>
        <pc:sldMkLst>
          <pc:docMk/>
          <pc:sldMk cId="2649488147" sldId="497"/>
        </pc:sldMkLst>
      </pc:sldChg>
      <pc:sldChg chg="modNotesTx">
        <pc:chgData name="Pamela Zotynia" userId="748f0389e04eecbe" providerId="LiveId" clId="{11AF0DD1-CA32-4C50-8CCE-75B539FDC17A}" dt="2023-07-27T18:22:54.915" v="20" actId="20577"/>
        <pc:sldMkLst>
          <pc:docMk/>
          <pc:sldMk cId="207464423" sldId="498"/>
        </pc:sldMkLst>
      </pc:sldChg>
      <pc:sldChg chg="modNotesTx">
        <pc:chgData name="Pamela Zotynia" userId="748f0389e04eecbe" providerId="LiveId" clId="{11AF0DD1-CA32-4C50-8CCE-75B539FDC17A}" dt="2023-07-27T18:23:46.270" v="26" actId="20577"/>
        <pc:sldMkLst>
          <pc:docMk/>
          <pc:sldMk cId="2828994152" sldId="499"/>
        </pc:sldMkLst>
      </pc:sldChg>
      <pc:sldChg chg="modNotesTx">
        <pc:chgData name="Pamela Zotynia" userId="748f0389e04eecbe" providerId="LiveId" clId="{11AF0DD1-CA32-4C50-8CCE-75B539FDC17A}" dt="2023-07-27T18:24:10.413" v="29" actId="20577"/>
        <pc:sldMkLst>
          <pc:docMk/>
          <pc:sldMk cId="1773723439" sldId="500"/>
        </pc:sldMkLst>
      </pc:sldChg>
      <pc:sldChg chg="modNotesTx">
        <pc:chgData name="Pamela Zotynia" userId="748f0389e04eecbe" providerId="LiveId" clId="{11AF0DD1-CA32-4C50-8CCE-75B539FDC17A}" dt="2023-07-27T18:23:56.739" v="27" actId="20577"/>
        <pc:sldMkLst>
          <pc:docMk/>
          <pc:sldMk cId="427350537" sldId="501"/>
        </pc:sldMkLst>
      </pc:sldChg>
      <pc:sldChg chg="modNotesTx">
        <pc:chgData name="Pamela Zotynia" userId="748f0389e04eecbe" providerId="LiveId" clId="{11AF0DD1-CA32-4C50-8CCE-75B539FDC17A}" dt="2023-07-27T18:24:04.025" v="28" actId="20577"/>
        <pc:sldMkLst>
          <pc:docMk/>
          <pc:sldMk cId="1899172421" sldId="502"/>
        </pc:sldMkLst>
      </pc:sldChg>
      <pc:sldChg chg="delCm modNotesTx">
        <pc:chgData name="Pamela Zotynia" userId="748f0389e04eecbe" providerId="LiveId" clId="{11AF0DD1-CA32-4C50-8CCE-75B539FDC17A}" dt="2023-07-27T18:22:24.525" v="17" actId="20577"/>
        <pc:sldMkLst>
          <pc:docMk/>
          <pc:sldMk cId="2268030378" sldId="505"/>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11AF0DD1-CA32-4C50-8CCE-75B539FDC17A}" dt="2023-07-27T16:29:21.189" v="16"/>
              <pc2:cmMkLst xmlns:pc2="http://schemas.microsoft.com/office/powerpoint/2019/9/main/command">
                <pc:docMk/>
                <pc:sldMk cId="2268030378" sldId="505"/>
                <pc2:cmMk id="{E68AC919-5CC3-4087-84B7-1A2172B02ED1}"/>
              </pc2:cmMkLst>
            </pc226:cmChg>
            <pc226:cmChg xmlns:pc226="http://schemas.microsoft.com/office/powerpoint/2022/06/main/command" chg="del">
              <pc226:chgData name="Pamela Zotynia" userId="748f0389e04eecbe" providerId="LiveId" clId="{11AF0DD1-CA32-4C50-8CCE-75B539FDC17A}" dt="2023-07-27T16:29:14.760" v="14"/>
              <pc2:cmMkLst xmlns:pc2="http://schemas.microsoft.com/office/powerpoint/2019/9/main/command">
                <pc:docMk/>
                <pc:sldMk cId="2268030378" sldId="505"/>
                <pc2:cmMk id="{BDFB5E74-CDDF-4107-9BA8-B62F3BB59A30}"/>
              </pc2:cmMkLst>
            </pc226:cmChg>
            <pc226:cmChg xmlns:pc226="http://schemas.microsoft.com/office/powerpoint/2022/06/main/command" chg="del">
              <pc226:chgData name="Pamela Zotynia" userId="748f0389e04eecbe" providerId="LiveId" clId="{11AF0DD1-CA32-4C50-8CCE-75B539FDC17A}" dt="2023-07-27T16:29:17.841" v="15"/>
              <pc2:cmMkLst xmlns:pc2="http://schemas.microsoft.com/office/powerpoint/2019/9/main/command">
                <pc:docMk/>
                <pc:sldMk cId="2268030378" sldId="505"/>
                <pc2:cmMk id="{BA1D1DAC-D8AA-41FC-910F-575B7CE7F82E}"/>
              </pc2:cmMkLst>
            </pc226:cmChg>
          </p:ext>
        </pc:extLst>
      </pc:sldChg>
      <pc:sldChg chg="modNotesTx">
        <pc:chgData name="Pamela Zotynia" userId="748f0389e04eecbe" providerId="LiveId" clId="{11AF0DD1-CA32-4C50-8CCE-75B539FDC17A}" dt="2023-07-27T16:27:49.958" v="5" actId="20577"/>
        <pc:sldMkLst>
          <pc:docMk/>
          <pc:sldMk cId="1465266571" sldId="506"/>
        </pc:sldMkLst>
      </pc:sldChg>
      <pc:sldChg chg="modNotesTx">
        <pc:chgData name="Pamela Zotynia" userId="748f0389e04eecbe" providerId="LiveId" clId="{11AF0DD1-CA32-4C50-8CCE-75B539FDC17A}" dt="2023-07-27T16:27:57.337" v="6" actId="20577"/>
        <pc:sldMkLst>
          <pc:docMk/>
          <pc:sldMk cId="3920351104" sldId="507"/>
        </pc:sldMkLst>
      </pc:sldChg>
      <pc:sldChg chg="modNotesTx">
        <pc:chgData name="Pamela Zotynia" userId="748f0389e04eecbe" providerId="LiveId" clId="{11AF0DD1-CA32-4C50-8CCE-75B539FDC17A}" dt="2023-07-27T16:28:16.074" v="7" actId="20577"/>
        <pc:sldMkLst>
          <pc:docMk/>
          <pc:sldMk cId="1059363659" sldId="508"/>
        </pc:sldMkLst>
      </pc:sldChg>
      <pc:sldChg chg="modNotesTx">
        <pc:chgData name="Pamela Zotynia" userId="748f0389e04eecbe" providerId="LiveId" clId="{11AF0DD1-CA32-4C50-8CCE-75B539FDC17A}" dt="2023-07-27T16:27:42.252" v="4" actId="20577"/>
        <pc:sldMkLst>
          <pc:docMk/>
          <pc:sldMk cId="305076914" sldId="510"/>
        </pc:sldMkLst>
      </pc:sldChg>
      <pc:sldChg chg="modNotesTx">
        <pc:chgData name="Pamela Zotynia" userId="748f0389e04eecbe" providerId="LiveId" clId="{11AF0DD1-CA32-4C50-8CCE-75B539FDC17A}" dt="2023-07-27T18:24:34.446" v="33" actId="20577"/>
        <pc:sldMkLst>
          <pc:docMk/>
          <pc:sldMk cId="1720819448" sldId="511"/>
        </pc:sldMkLst>
      </pc:sldChg>
      <pc:sldChg chg="modNotesTx">
        <pc:chgData name="Pamela Zotynia" userId="748f0389e04eecbe" providerId="LiveId" clId="{11AF0DD1-CA32-4C50-8CCE-75B539FDC17A}" dt="2023-07-27T18:25:56.308" v="35" actId="20577"/>
        <pc:sldMkLst>
          <pc:docMk/>
          <pc:sldMk cId="1578777850" sldId="556"/>
        </pc:sldMkLst>
      </pc:sldChg>
      <pc:sldChg chg="modNotesTx">
        <pc:chgData name="Pamela Zotynia" userId="748f0389e04eecbe" providerId="LiveId" clId="{11AF0DD1-CA32-4C50-8CCE-75B539FDC17A}" dt="2023-07-27T16:28:34.684" v="9" actId="20577"/>
        <pc:sldMkLst>
          <pc:docMk/>
          <pc:sldMk cId="1131565978" sldId="566"/>
        </pc:sldMkLst>
      </pc:sldChg>
      <pc:sldChg chg="modNotesTx">
        <pc:chgData name="Pamela Zotynia" userId="748f0389e04eecbe" providerId="LiveId" clId="{11AF0DD1-CA32-4C50-8CCE-75B539FDC17A}" dt="2023-07-27T18:24:27.807" v="32" actId="20577"/>
        <pc:sldMkLst>
          <pc:docMk/>
          <pc:sldMk cId="2442785763" sldId="567"/>
        </pc:sldMkLst>
      </pc:sldChg>
    </pc:docChg>
  </pc:docChgLst>
  <pc:docChgLst>
    <pc:chgData name="Pamela Zotynia" userId="748f0389e04eecbe" providerId="LiveId" clId="{95850D3C-AD7A-470B-90E2-7CF13348294A}"/>
    <pc:docChg chg="undo custSel delSld modSld">
      <pc:chgData name="Pamela Zotynia" userId="748f0389e04eecbe" providerId="LiveId" clId="{95850D3C-AD7A-470B-90E2-7CF13348294A}" dt="2023-05-09T17:56:53.123" v="787" actId="27636"/>
      <pc:docMkLst>
        <pc:docMk/>
      </pc:docMkLst>
      <pc:sldChg chg="modSp mod">
        <pc:chgData name="Pamela Zotynia" userId="748f0389e04eecbe" providerId="LiveId" clId="{95850D3C-AD7A-470B-90E2-7CF13348294A}" dt="2023-05-09T16:37:56.849" v="317" actId="20577"/>
        <pc:sldMkLst>
          <pc:docMk/>
          <pc:sldMk cId="254881993" sldId="305"/>
        </pc:sldMkLst>
        <pc:spChg chg="mod">
          <ac:chgData name="Pamela Zotynia" userId="748f0389e04eecbe" providerId="LiveId" clId="{95850D3C-AD7A-470B-90E2-7CF13348294A}" dt="2023-05-09T16:37:56.849" v="317" actId="20577"/>
          <ac:spMkLst>
            <pc:docMk/>
            <pc:sldMk cId="254881993" sldId="305"/>
            <ac:spMk id="3" creationId="{CEE2A3AF-A0D4-81C5-436F-3D989DF0E597}"/>
          </ac:spMkLst>
        </pc:spChg>
      </pc:sldChg>
      <pc:sldChg chg="delCm">
        <pc:chgData name="Pamela Zotynia" userId="748f0389e04eecbe" providerId="LiveId" clId="{95850D3C-AD7A-470B-90E2-7CF13348294A}" dt="2023-05-05T12:43:08.889" v="1"/>
        <pc:sldMkLst>
          <pc:docMk/>
          <pc:sldMk cId="59565957" sldId="311"/>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95850D3C-AD7A-470B-90E2-7CF13348294A}" dt="2023-05-05T12:43:08.889" v="1"/>
              <pc2:cmMkLst xmlns:pc2="http://schemas.microsoft.com/office/powerpoint/2019/9/main/command">
                <pc:docMk/>
                <pc:sldMk cId="59565957" sldId="311"/>
                <pc2:cmMk id="{C4A35ADC-75C2-4BDF-866C-6AD3D7C67CDD}"/>
              </pc2:cmMkLst>
            </pc226:cmChg>
          </p:ext>
        </pc:extLst>
      </pc:sldChg>
      <pc:sldChg chg="modSp mod modNotesTx">
        <pc:chgData name="Pamela Zotynia" userId="748f0389e04eecbe" providerId="LiveId" clId="{95850D3C-AD7A-470B-90E2-7CF13348294A}" dt="2023-05-09T16:37:30.462" v="315" actId="113"/>
        <pc:sldMkLst>
          <pc:docMk/>
          <pc:sldMk cId="3178381887" sldId="391"/>
        </pc:sldMkLst>
        <pc:spChg chg="mod">
          <ac:chgData name="Pamela Zotynia" userId="748f0389e04eecbe" providerId="LiveId" clId="{95850D3C-AD7A-470B-90E2-7CF13348294A}" dt="2023-05-05T01:00:46.655" v="0" actId="207"/>
          <ac:spMkLst>
            <pc:docMk/>
            <pc:sldMk cId="3178381887" sldId="391"/>
            <ac:spMk id="2" creationId="{A6A700A6-F4CC-4DB8-921A-449E1225E21B}"/>
          </ac:spMkLst>
        </pc:spChg>
        <pc:spChg chg="mod">
          <ac:chgData name="Pamela Zotynia" userId="748f0389e04eecbe" providerId="LiveId" clId="{95850D3C-AD7A-470B-90E2-7CF13348294A}" dt="2023-05-09T16:34:42.019" v="138" actId="20577"/>
          <ac:spMkLst>
            <pc:docMk/>
            <pc:sldMk cId="3178381887" sldId="391"/>
            <ac:spMk id="6" creationId="{515ED94D-E050-E2AB-5282-711904C74279}"/>
          </ac:spMkLst>
        </pc:spChg>
      </pc:sldChg>
      <pc:sldChg chg="modSp mod">
        <pc:chgData name="Pamela Zotynia" userId="748f0389e04eecbe" providerId="LiveId" clId="{95850D3C-AD7A-470B-90E2-7CF13348294A}" dt="2023-05-05T19:24:50.650" v="44" actId="207"/>
        <pc:sldMkLst>
          <pc:docMk/>
          <pc:sldMk cId="689012836" sldId="394"/>
        </pc:sldMkLst>
        <pc:spChg chg="mod">
          <ac:chgData name="Pamela Zotynia" userId="748f0389e04eecbe" providerId="LiveId" clId="{95850D3C-AD7A-470B-90E2-7CF13348294A}" dt="2023-05-05T19:24:50.650" v="44" actId="207"/>
          <ac:spMkLst>
            <pc:docMk/>
            <pc:sldMk cId="689012836" sldId="394"/>
            <ac:spMk id="2" creationId="{6C41D20A-9454-9434-6400-0DB1A6C16906}"/>
          </ac:spMkLst>
        </pc:spChg>
      </pc:sldChg>
      <pc:sldChg chg="modSp mod">
        <pc:chgData name="Pamela Zotynia" userId="748f0389e04eecbe" providerId="LiveId" clId="{95850D3C-AD7A-470B-90E2-7CF13348294A}" dt="2023-05-05T19:22:18.338" v="4" actId="207"/>
        <pc:sldMkLst>
          <pc:docMk/>
          <pc:sldMk cId="1952644561" sldId="482"/>
        </pc:sldMkLst>
        <pc:spChg chg="mod">
          <ac:chgData name="Pamela Zotynia" userId="748f0389e04eecbe" providerId="LiveId" clId="{95850D3C-AD7A-470B-90E2-7CF13348294A}" dt="2023-05-05T19:22:18.338" v="4" actId="207"/>
          <ac:spMkLst>
            <pc:docMk/>
            <pc:sldMk cId="1952644561" sldId="482"/>
            <ac:spMk id="2" creationId="{268DCF72-6AA0-4F43-A3BA-BAC9A8D1C2F0}"/>
          </ac:spMkLst>
        </pc:spChg>
        <pc:spChg chg="mod">
          <ac:chgData name="Pamela Zotynia" userId="748f0389e04eecbe" providerId="LiveId" clId="{95850D3C-AD7A-470B-90E2-7CF13348294A}" dt="2023-05-05T19:21:48.957" v="3" actId="20577"/>
          <ac:spMkLst>
            <pc:docMk/>
            <pc:sldMk cId="1952644561" sldId="482"/>
            <ac:spMk id="3" creationId="{3F7AB056-0EA8-4E2F-A304-72B777D8FA83}"/>
          </ac:spMkLst>
        </pc:spChg>
      </pc:sldChg>
      <pc:sldChg chg="modSp mod modCm">
        <pc:chgData name="Pamela Zotynia" userId="748f0389e04eecbe" providerId="LiveId" clId="{95850D3C-AD7A-470B-90E2-7CF13348294A}" dt="2023-05-05T19:24:12.557" v="43" actId="207"/>
        <pc:sldMkLst>
          <pc:docMk/>
          <pc:sldMk cId="1423351876" sldId="483"/>
        </pc:sldMkLst>
        <pc:spChg chg="mod">
          <ac:chgData name="Pamela Zotynia" userId="748f0389e04eecbe" providerId="LiveId" clId="{95850D3C-AD7A-470B-90E2-7CF13348294A}" dt="2023-05-05T19:24:12.557" v="43" actId="207"/>
          <ac:spMkLst>
            <pc:docMk/>
            <pc:sldMk cId="1423351876" sldId="483"/>
            <ac:spMk id="2" creationId="{268DCF72-6AA0-4F43-A3BA-BAC9A8D1C2F0}"/>
          </ac:spMkLst>
        </pc:spChg>
        <pc:spChg chg="mod">
          <ac:chgData name="Pamela Zotynia" userId="748f0389e04eecbe" providerId="LiveId" clId="{95850D3C-AD7A-470B-90E2-7CF13348294A}" dt="2023-05-05T19:23:58.504" v="42" actId="27636"/>
          <ac:spMkLst>
            <pc:docMk/>
            <pc:sldMk cId="1423351876" sldId="483"/>
            <ac:spMk id="3" creationId="{3F7AB056-0EA8-4E2F-A304-72B777D8FA83}"/>
          </ac:spMkLst>
        </pc:spChg>
        <pc:extLst>
          <p:ext xmlns:p="http://schemas.openxmlformats.org/presentationml/2006/main" uri="{D6D511B9-2390-475A-947B-AFAB55BFBCF1}">
            <pc226:cmChg xmlns:pc226="http://schemas.microsoft.com/office/powerpoint/2022/06/main/command" chg="mod">
              <pc226:chgData name="Pamela Zotynia" userId="748f0389e04eecbe" providerId="LiveId" clId="{95850D3C-AD7A-470B-90E2-7CF13348294A}" dt="2023-05-05T19:23:58.482" v="41" actId="20577"/>
              <pc2:cmMkLst xmlns:pc2="http://schemas.microsoft.com/office/powerpoint/2019/9/main/command">
                <pc:docMk/>
                <pc:sldMk cId="1423351876" sldId="483"/>
                <pc2:cmMk id="{337174F5-68EF-4EC3-93F5-4C0EE0516B31}"/>
              </pc2:cmMkLst>
            </pc226:cmChg>
          </p:ext>
        </pc:extLst>
      </pc:sldChg>
      <pc:sldChg chg="modSp mod">
        <pc:chgData name="Pamela Zotynia" userId="748f0389e04eecbe" providerId="LiveId" clId="{95850D3C-AD7A-470B-90E2-7CF13348294A}" dt="2023-05-09T16:39:24.936" v="321" actId="20577"/>
        <pc:sldMkLst>
          <pc:docMk/>
          <pc:sldMk cId="2458664582" sldId="484"/>
        </pc:sldMkLst>
        <pc:spChg chg="mod">
          <ac:chgData name="Pamela Zotynia" userId="748f0389e04eecbe" providerId="LiveId" clId="{95850D3C-AD7A-470B-90E2-7CF13348294A}" dt="2023-05-09T16:39:24.936" v="321" actId="20577"/>
          <ac:spMkLst>
            <pc:docMk/>
            <pc:sldMk cId="2458664582" sldId="484"/>
            <ac:spMk id="3" creationId="{E2DEA248-9FF7-4193-9A5B-1BB609166EBC}"/>
          </ac:spMkLst>
        </pc:spChg>
      </pc:sldChg>
      <pc:sldChg chg="modSp mod modNotesTx">
        <pc:chgData name="Pamela Zotynia" userId="748f0389e04eecbe" providerId="LiveId" clId="{95850D3C-AD7A-470B-90E2-7CF13348294A}" dt="2023-05-09T16:43:53.314" v="489" actId="20577"/>
        <pc:sldMkLst>
          <pc:docMk/>
          <pc:sldMk cId="1530302674" sldId="485"/>
        </pc:sldMkLst>
        <pc:spChg chg="mod">
          <ac:chgData name="Pamela Zotynia" userId="748f0389e04eecbe" providerId="LiveId" clId="{95850D3C-AD7A-470B-90E2-7CF13348294A}" dt="2023-05-09T16:42:17.075" v="329" actId="122"/>
          <ac:spMkLst>
            <pc:docMk/>
            <pc:sldMk cId="1530302674" sldId="485"/>
            <ac:spMk id="3" creationId="{E2DEA248-9FF7-4193-9A5B-1BB609166EBC}"/>
          </ac:spMkLst>
        </pc:spChg>
      </pc:sldChg>
      <pc:sldChg chg="del">
        <pc:chgData name="Pamela Zotynia" userId="748f0389e04eecbe" providerId="LiveId" clId="{95850D3C-AD7A-470B-90E2-7CF13348294A}" dt="2023-05-05T21:26:33.270" v="88" actId="2696"/>
        <pc:sldMkLst>
          <pc:docMk/>
          <pc:sldMk cId="2706516171" sldId="489"/>
        </pc:sldMkLst>
      </pc:sldChg>
      <pc:sldChg chg="modSp mod">
        <pc:chgData name="Pamela Zotynia" userId="748f0389e04eecbe" providerId="LiveId" clId="{95850D3C-AD7A-470B-90E2-7CF13348294A}" dt="2023-05-09T16:48:10.026" v="578" actId="20577"/>
        <pc:sldMkLst>
          <pc:docMk/>
          <pc:sldMk cId="2828994152" sldId="499"/>
        </pc:sldMkLst>
        <pc:spChg chg="mod">
          <ac:chgData name="Pamela Zotynia" userId="748f0389e04eecbe" providerId="LiveId" clId="{95850D3C-AD7A-470B-90E2-7CF13348294A}" dt="2023-05-09T16:48:10.026" v="578" actId="20577"/>
          <ac:spMkLst>
            <pc:docMk/>
            <pc:sldMk cId="2828994152" sldId="499"/>
            <ac:spMk id="3" creationId="{8A1612ED-C768-4F13-82A3-0681F49B0150}"/>
          </ac:spMkLst>
        </pc:spChg>
      </pc:sldChg>
      <pc:sldChg chg="modSp mod">
        <pc:chgData name="Pamela Zotynia" userId="748f0389e04eecbe" providerId="LiveId" clId="{95850D3C-AD7A-470B-90E2-7CF13348294A}" dt="2023-05-09T16:51:40.689" v="685" actId="20577"/>
        <pc:sldMkLst>
          <pc:docMk/>
          <pc:sldMk cId="1465266571" sldId="506"/>
        </pc:sldMkLst>
        <pc:spChg chg="mod">
          <ac:chgData name="Pamela Zotynia" userId="748f0389e04eecbe" providerId="LiveId" clId="{95850D3C-AD7A-470B-90E2-7CF13348294A}" dt="2023-05-09T16:51:40.689" v="685" actId="20577"/>
          <ac:spMkLst>
            <pc:docMk/>
            <pc:sldMk cId="1465266571" sldId="506"/>
            <ac:spMk id="3" creationId="{7D248BAA-E246-4789-8800-C39E945AFA44}"/>
          </ac:spMkLst>
        </pc:spChg>
      </pc:sldChg>
      <pc:sldChg chg="modSp mod">
        <pc:chgData name="Pamela Zotynia" userId="748f0389e04eecbe" providerId="LiveId" clId="{95850D3C-AD7A-470B-90E2-7CF13348294A}" dt="2023-05-09T16:54:34.514" v="694" actId="27636"/>
        <pc:sldMkLst>
          <pc:docMk/>
          <pc:sldMk cId="3920351104" sldId="507"/>
        </pc:sldMkLst>
        <pc:spChg chg="mod">
          <ac:chgData name="Pamela Zotynia" userId="748f0389e04eecbe" providerId="LiveId" clId="{95850D3C-AD7A-470B-90E2-7CF13348294A}" dt="2023-05-09T16:54:34.514" v="694" actId="27636"/>
          <ac:spMkLst>
            <pc:docMk/>
            <pc:sldMk cId="3920351104" sldId="507"/>
            <ac:spMk id="3" creationId="{E369E76E-87CB-4D14-A72C-BE50579BB8F2}"/>
          </ac:spMkLst>
        </pc:spChg>
      </pc:sldChg>
      <pc:sldChg chg="modSp mod delCm modCm">
        <pc:chgData name="Pamela Zotynia" userId="748f0389e04eecbe" providerId="LiveId" clId="{95850D3C-AD7A-470B-90E2-7CF13348294A}" dt="2023-05-09T16:56:31.709" v="699"/>
        <pc:sldMkLst>
          <pc:docMk/>
          <pc:sldMk cId="1059363659" sldId="508"/>
        </pc:sldMkLst>
        <pc:spChg chg="mod">
          <ac:chgData name="Pamela Zotynia" userId="748f0389e04eecbe" providerId="LiveId" clId="{95850D3C-AD7A-470B-90E2-7CF13348294A}" dt="2023-05-09T16:56:17.653" v="698" actId="20577"/>
          <ac:spMkLst>
            <pc:docMk/>
            <pc:sldMk cId="1059363659" sldId="508"/>
            <ac:spMk id="3" creationId="{EBC9940C-56AB-4E1D-8683-FE661989FF97}"/>
          </ac:spMkLst>
        </pc:spChg>
        <pc:extLst>
          <p:ext xmlns:p="http://schemas.openxmlformats.org/presentationml/2006/main" uri="{D6D511B9-2390-475A-947B-AFAB55BFBCF1}">
            <pc226:cmChg xmlns:pc226="http://schemas.microsoft.com/office/powerpoint/2022/06/main/command" chg="del mod">
              <pc226:chgData name="Pamela Zotynia" userId="748f0389e04eecbe" providerId="LiveId" clId="{95850D3C-AD7A-470B-90E2-7CF13348294A}" dt="2023-05-09T16:56:31.709" v="699"/>
              <pc2:cmMkLst xmlns:pc2="http://schemas.microsoft.com/office/powerpoint/2019/9/main/command">
                <pc:docMk/>
                <pc:sldMk cId="1059363659" sldId="508"/>
                <pc2:cmMk id="{B17DEF2C-A444-48F1-B159-CCDAAF933357}"/>
              </pc2:cmMkLst>
            </pc226:cmChg>
          </p:ext>
        </pc:extLst>
      </pc:sldChg>
      <pc:sldChg chg="modSp mod">
        <pc:chgData name="Pamela Zotynia" userId="748f0389e04eecbe" providerId="LiveId" clId="{95850D3C-AD7A-470B-90E2-7CF13348294A}" dt="2023-05-09T17:56:53.123" v="787" actId="27636"/>
        <pc:sldMkLst>
          <pc:docMk/>
          <pc:sldMk cId="55040338" sldId="509"/>
        </pc:sldMkLst>
        <pc:spChg chg="mod">
          <ac:chgData name="Pamela Zotynia" userId="748f0389e04eecbe" providerId="LiveId" clId="{95850D3C-AD7A-470B-90E2-7CF13348294A}" dt="2023-05-09T17:56:53.123" v="787" actId="27636"/>
          <ac:spMkLst>
            <pc:docMk/>
            <pc:sldMk cId="55040338" sldId="509"/>
            <ac:spMk id="3" creationId="{31D7313F-40DB-4713-BCD1-470943DAB20D}"/>
          </ac:spMkLst>
        </pc:spChg>
      </pc:sldChg>
      <pc:sldChg chg="modSp mod">
        <pc:chgData name="Pamela Zotynia" userId="748f0389e04eecbe" providerId="LiveId" clId="{95850D3C-AD7A-470B-90E2-7CF13348294A}" dt="2023-05-05T19:27:02.061" v="80" actId="207"/>
        <pc:sldMkLst>
          <pc:docMk/>
          <pc:sldMk cId="975199689" sldId="524"/>
        </pc:sldMkLst>
        <pc:spChg chg="mod">
          <ac:chgData name="Pamela Zotynia" userId="748f0389e04eecbe" providerId="LiveId" clId="{95850D3C-AD7A-470B-90E2-7CF13348294A}" dt="2023-05-05T19:27:02.061" v="80" actId="207"/>
          <ac:spMkLst>
            <pc:docMk/>
            <pc:sldMk cId="975199689" sldId="524"/>
            <ac:spMk id="3" creationId="{E41B10BF-2BB6-4893-8AE7-21923591D45D}"/>
          </ac:spMkLst>
        </pc:spChg>
      </pc:sldChg>
      <pc:sldChg chg="modSp mod">
        <pc:chgData name="Pamela Zotynia" userId="748f0389e04eecbe" providerId="LiveId" clId="{95850D3C-AD7A-470B-90E2-7CF13348294A}" dt="2023-05-05T21:23:46.365" v="87" actId="20577"/>
        <pc:sldMkLst>
          <pc:docMk/>
          <pc:sldMk cId="6143707" sldId="563"/>
        </pc:sldMkLst>
        <pc:spChg chg="mod">
          <ac:chgData name="Pamela Zotynia" userId="748f0389e04eecbe" providerId="LiveId" clId="{95850D3C-AD7A-470B-90E2-7CF13348294A}" dt="2023-05-05T21:23:46.365" v="87" actId="20577"/>
          <ac:spMkLst>
            <pc:docMk/>
            <pc:sldMk cId="6143707" sldId="563"/>
            <ac:spMk id="3" creationId="{C6EE2BB5-EB88-5E71-1193-4C5897CEB1A8}"/>
          </ac:spMkLst>
        </pc:spChg>
      </pc:sldChg>
      <pc:sldChg chg="delCm">
        <pc:chgData name="Pamela Zotynia" userId="748f0389e04eecbe" providerId="LiveId" clId="{95850D3C-AD7A-470B-90E2-7CF13348294A}" dt="2023-05-05T19:21:07.426" v="2"/>
        <pc:sldMkLst>
          <pc:docMk/>
          <pc:sldMk cId="1131565978" sldId="566"/>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95850D3C-AD7A-470B-90E2-7CF13348294A}" dt="2023-05-05T19:21:07.426" v="2"/>
              <pc2:cmMkLst xmlns:pc2="http://schemas.microsoft.com/office/powerpoint/2019/9/main/command">
                <pc:docMk/>
                <pc:sldMk cId="1131565978" sldId="566"/>
                <pc2:cmMk id="{FE1C1639-2DB4-4F6D-9F4D-8769DBCB6B75}"/>
              </pc2:cmMkLst>
            </pc226:cmChg>
          </p:ext>
        </pc:extLst>
      </pc:sldChg>
    </pc:docChg>
  </pc:docChgLst>
  <pc:docChgLst>
    <pc:chgData name="Amber" userId="dbcd5fb5-f393-4105-820b-bbbe3261c7dd" providerId="ADAL" clId="{E2BEFF22-4C9A-4E48-A5B1-546A45489E14}"/>
    <pc:docChg chg="modSld">
      <pc:chgData name="Amber" userId="dbcd5fb5-f393-4105-820b-bbbe3261c7dd" providerId="ADAL" clId="{E2BEFF22-4C9A-4E48-A5B1-546A45489E14}" dt="2023-05-23T15:44:52.646" v="3" actId="15"/>
      <pc:docMkLst>
        <pc:docMk/>
      </pc:docMkLst>
      <pc:sldChg chg="modSp mod modCm">
        <pc:chgData name="Amber" userId="dbcd5fb5-f393-4105-820b-bbbe3261c7dd" providerId="ADAL" clId="{E2BEFF22-4C9A-4E48-A5B1-546A45489E14}" dt="2023-05-23T15:44:52.646" v="3" actId="15"/>
        <pc:sldMkLst>
          <pc:docMk/>
          <pc:sldMk cId="2268030378" sldId="505"/>
        </pc:sldMkLst>
        <pc:spChg chg="mod">
          <ac:chgData name="Amber" userId="dbcd5fb5-f393-4105-820b-bbbe3261c7dd" providerId="ADAL" clId="{E2BEFF22-4C9A-4E48-A5B1-546A45489E14}" dt="2023-05-23T15:44:52.646" v="3" actId="15"/>
          <ac:spMkLst>
            <pc:docMk/>
            <pc:sldMk cId="2268030378" sldId="505"/>
            <ac:spMk id="3" creationId="{32676F0F-92A0-4DDF-9F2E-B38FAB12993E}"/>
          </ac:spMkLst>
        </pc:spChg>
        <pc:extLst>
          <p:ext xmlns:p="http://schemas.openxmlformats.org/presentationml/2006/main" uri="{D6D511B9-2390-475A-947B-AFAB55BFBCF1}">
            <pc226:cmChg xmlns:pc226="http://schemas.microsoft.com/office/powerpoint/2022/06/main/command" chg="mod">
              <pc226:chgData name="Amber" userId="dbcd5fb5-f393-4105-820b-bbbe3261c7dd" providerId="ADAL" clId="{E2BEFF22-4C9A-4E48-A5B1-546A45489E14}" dt="2023-05-23T15:44:52.258" v="2" actId="20577"/>
              <pc2:cmMkLst xmlns:pc2="http://schemas.microsoft.com/office/powerpoint/2019/9/main/command">
                <pc:docMk/>
                <pc:sldMk cId="2268030378" sldId="505"/>
                <pc2:cmMk id="{BDFB5E74-CDDF-4107-9BA8-B62F3BB59A30}"/>
              </pc2:cmMkLst>
            </pc226:cmChg>
          </p:ext>
        </pc:extLst>
      </pc:sldChg>
    </pc:docChg>
  </pc:docChgLst>
  <pc:docChgLst>
    <pc:chgData name="Marian Frattarola-Saulino" userId="S::marians@viapa.org::af703e92-308a-4c27-80ea-46e2aae32a46" providerId="AD" clId="Web-{F6533DD4-5276-B91F-AFB7-61450A2336F7}"/>
    <pc:docChg chg="mod">
      <pc:chgData name="Marian Frattarola-Saulino" userId="S::marians@viapa.org::af703e92-308a-4c27-80ea-46e2aae32a46" providerId="AD" clId="Web-{F6533DD4-5276-B91F-AFB7-61450A2336F7}" dt="2023-05-10T20:34:21.185" v="14"/>
      <pc:docMkLst>
        <pc:docMk/>
      </pc:docMkLst>
      <pc:sldChg chg="addCm">
        <pc:chgData name="Marian Frattarola-Saulino" userId="S::marians@viapa.org::af703e92-308a-4c27-80ea-46e2aae32a46" providerId="AD" clId="Web-{F6533DD4-5276-B91F-AFB7-61450A2336F7}" dt="2023-05-10T20:25:22.095" v="3"/>
        <pc:sldMkLst>
          <pc:docMk/>
          <pc:sldMk cId="254881993" sldId="305"/>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25:22.095" v="3"/>
              <pc2:cmMkLst xmlns:pc2="http://schemas.microsoft.com/office/powerpoint/2019/9/main/command">
                <pc:docMk/>
                <pc:sldMk cId="254881993" sldId="305"/>
                <pc2:cmMk id="{2FBF72CC-BBA8-47E3-8061-02710951AB78}"/>
              </pc2:cmMkLst>
            </pc226:cmChg>
          </p:ext>
        </pc:extLst>
      </pc:sldChg>
      <pc:sldChg chg="addCm">
        <pc:chgData name="Marian Frattarola-Saulino" userId="S::marians@viapa.org::af703e92-308a-4c27-80ea-46e2aae32a46" providerId="AD" clId="Web-{F6533DD4-5276-B91F-AFB7-61450A2336F7}" dt="2023-05-10T20:24:27.563" v="2"/>
        <pc:sldMkLst>
          <pc:docMk/>
          <pc:sldMk cId="59565957" sldId="31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24:27.563" v="2"/>
              <pc2:cmMkLst xmlns:pc2="http://schemas.microsoft.com/office/powerpoint/2019/9/main/command">
                <pc:docMk/>
                <pc:sldMk cId="59565957" sldId="311"/>
                <pc2:cmMk id="{F90DA994-51F3-49A4-92AD-943531A93E20}"/>
              </pc2:cmMkLst>
            </pc226:cmChg>
          </p:ext>
        </pc:extLst>
      </pc:sldChg>
      <pc:sldChg chg="addCm">
        <pc:chgData name="Marian Frattarola-Saulino" userId="S::marians@viapa.org::af703e92-308a-4c27-80ea-46e2aae32a46" providerId="AD" clId="Web-{F6533DD4-5276-B91F-AFB7-61450A2336F7}" dt="2023-05-10T20:23:14.655" v="1"/>
        <pc:sldMkLst>
          <pc:docMk/>
          <pc:sldMk cId="3178381887" sldId="39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23:14.655" v="1"/>
              <pc2:cmMkLst xmlns:pc2="http://schemas.microsoft.com/office/powerpoint/2019/9/main/command">
                <pc:docMk/>
                <pc:sldMk cId="3178381887" sldId="391"/>
                <pc2:cmMk id="{6CDC51EC-039F-4EB6-BEE6-C31657993675}"/>
              </pc2:cmMkLst>
            </pc226:cmChg>
          </p:ext>
        </pc:extLst>
      </pc:sldChg>
      <pc:sldChg chg="addCm">
        <pc:chgData name="Marian Frattarola-Saulino" userId="S::marians@viapa.org::af703e92-308a-4c27-80ea-46e2aae32a46" providerId="AD" clId="Web-{F6533DD4-5276-B91F-AFB7-61450A2336F7}" dt="2023-05-10T20:30:44.993" v="9"/>
        <pc:sldMkLst>
          <pc:docMk/>
          <pc:sldMk cId="689012836" sldId="394"/>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30:44.993" v="9"/>
              <pc2:cmMkLst xmlns:pc2="http://schemas.microsoft.com/office/powerpoint/2019/9/main/command">
                <pc:docMk/>
                <pc:sldMk cId="689012836" sldId="394"/>
                <pc2:cmMk id="{A5435ED3-65AA-4C94-8CC2-5FED045124FC}"/>
              </pc2:cmMkLst>
            </pc226:cmChg>
          </p:ext>
        </pc:extLst>
      </pc:sldChg>
      <pc:sldChg chg="addCm">
        <pc:chgData name="Marian Frattarola-Saulino" userId="S::marians@viapa.org::af703e92-308a-4c27-80ea-46e2aae32a46" providerId="AD" clId="Web-{F6533DD4-5276-B91F-AFB7-61450A2336F7}" dt="2023-05-10T20:28:23.271" v="6"/>
        <pc:sldMkLst>
          <pc:docMk/>
          <pc:sldMk cId="2424506360" sldId="480"/>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28:23.271" v="6"/>
              <pc2:cmMkLst xmlns:pc2="http://schemas.microsoft.com/office/powerpoint/2019/9/main/command">
                <pc:docMk/>
                <pc:sldMk cId="2424506360" sldId="480"/>
                <pc2:cmMk id="{A2F416BD-312C-40C0-9AE3-C7DC3F75F0A6}"/>
              </pc2:cmMkLst>
            </pc226:cmChg>
          </p:ext>
        </pc:extLst>
      </pc:sldChg>
      <pc:sldChg chg="addCm">
        <pc:chgData name="Marian Frattarola-Saulino" userId="S::marians@viapa.org::af703e92-308a-4c27-80ea-46e2aae32a46" providerId="AD" clId="Web-{F6533DD4-5276-B91F-AFB7-61450A2336F7}" dt="2023-05-10T20:29:03.647" v="7"/>
        <pc:sldMkLst>
          <pc:docMk/>
          <pc:sldMk cId="1952644561" sldId="482"/>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29:03.647" v="7"/>
              <pc2:cmMkLst xmlns:pc2="http://schemas.microsoft.com/office/powerpoint/2019/9/main/command">
                <pc:docMk/>
                <pc:sldMk cId="1952644561" sldId="482"/>
                <pc2:cmMk id="{4C1D082E-9452-40F7-86C4-5310FBC34354}"/>
              </pc2:cmMkLst>
            </pc226:cmChg>
          </p:ext>
        </pc:extLst>
      </pc:sldChg>
      <pc:sldChg chg="modCm">
        <pc:chgData name="Marian Frattarola-Saulino" userId="S::marians@viapa.org::af703e92-308a-4c27-80ea-46e2aae32a46" providerId="AD" clId="Web-{F6533DD4-5276-B91F-AFB7-61450A2336F7}" dt="2023-05-10T20:30:04.961" v="8"/>
        <pc:sldMkLst>
          <pc:docMk/>
          <pc:sldMk cId="1423351876" sldId="483"/>
        </pc:sldMkLst>
        <pc:extLst>
          <p:ext xmlns:p="http://schemas.openxmlformats.org/presentationml/2006/main" uri="{D6D511B9-2390-475A-947B-AFAB55BFBCF1}">
            <pc226:cmChg xmlns:pc226="http://schemas.microsoft.com/office/powerpoint/2022/06/main/command" chg="">
              <pc226:chgData name="Marian Frattarola-Saulino" userId="S::marians@viapa.org::af703e92-308a-4c27-80ea-46e2aae32a46" providerId="AD" clId="Web-{F6533DD4-5276-B91F-AFB7-61450A2336F7}" dt="2023-05-10T20:30:04.961" v="8"/>
              <pc2:cmMkLst xmlns:pc2="http://schemas.microsoft.com/office/powerpoint/2019/9/main/command">
                <pc:docMk/>
                <pc:sldMk cId="1423351876" sldId="483"/>
                <pc2:cmMk id="{337174F5-68EF-4EC3-93F5-4C0EE0516B31}"/>
              </pc2:cmMkLst>
              <pc226:cmRplyChg chg="add">
                <pc226:chgData name="Marian Frattarola-Saulino" userId="S::marians@viapa.org::af703e92-308a-4c27-80ea-46e2aae32a46" providerId="AD" clId="Web-{F6533DD4-5276-B91F-AFB7-61450A2336F7}" dt="2023-05-10T20:30:04.961" v="8"/>
                <pc2:cmRplyMkLst xmlns:pc2="http://schemas.microsoft.com/office/powerpoint/2019/9/main/command">
                  <pc:docMk/>
                  <pc:sldMk cId="1423351876" sldId="483"/>
                  <pc2:cmMk id="{337174F5-68EF-4EC3-93F5-4C0EE0516B31}"/>
                  <pc2:cmRplyMk id="{27370752-A792-4D61-9B41-C623CB12D650}"/>
                </pc2:cmRplyMkLst>
              </pc226:cmRplyChg>
            </pc226:cmChg>
          </p:ext>
        </pc:extLst>
      </pc:sldChg>
      <pc:sldChg chg="addCm">
        <pc:chgData name="Marian Frattarola-Saulino" userId="S::marians@viapa.org::af703e92-308a-4c27-80ea-46e2aae32a46" providerId="AD" clId="Web-{F6533DD4-5276-B91F-AFB7-61450A2336F7}" dt="2023-05-10T20:32:31.855" v="11"/>
        <pc:sldMkLst>
          <pc:docMk/>
          <pc:sldMk cId="4066223682" sldId="49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32:31.855" v="11"/>
              <pc2:cmMkLst xmlns:pc2="http://schemas.microsoft.com/office/powerpoint/2019/9/main/command">
                <pc:docMk/>
                <pc:sldMk cId="4066223682" sldId="491"/>
                <pc2:cmMk id="{D38ED444-599C-4882-8888-E5602F76F6F0}"/>
              </pc2:cmMkLst>
            </pc226:cmChg>
          </p:ext>
        </pc:extLst>
      </pc:sldChg>
      <pc:sldChg chg="addCm">
        <pc:chgData name="Marian Frattarola-Saulino" userId="S::marians@viapa.org::af703e92-308a-4c27-80ea-46e2aae32a46" providerId="AD" clId="Web-{F6533DD4-5276-B91F-AFB7-61450A2336F7}" dt="2023-05-10T20:33:16.762" v="12"/>
        <pc:sldMkLst>
          <pc:docMk/>
          <pc:sldMk cId="2021921715" sldId="492"/>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33:16.762" v="12"/>
              <pc2:cmMkLst xmlns:pc2="http://schemas.microsoft.com/office/powerpoint/2019/9/main/command">
                <pc:docMk/>
                <pc:sldMk cId="2021921715" sldId="492"/>
                <pc2:cmMk id="{E69EFCB3-92FA-45C3-8C16-F239CA3B4F29}"/>
              </pc2:cmMkLst>
            </pc226:cmChg>
          </p:ext>
        </pc:extLst>
      </pc:sldChg>
      <pc:sldChg chg="addCm">
        <pc:chgData name="Marian Frattarola-Saulino" userId="S::marians@viapa.org::af703e92-308a-4c27-80ea-46e2aae32a46" providerId="AD" clId="Web-{F6533DD4-5276-B91F-AFB7-61450A2336F7}" dt="2023-05-10T20:33:43.059" v="13"/>
        <pc:sldMkLst>
          <pc:docMk/>
          <pc:sldMk cId="512615115" sldId="494"/>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33:43.059" v="13"/>
              <pc2:cmMkLst xmlns:pc2="http://schemas.microsoft.com/office/powerpoint/2019/9/main/command">
                <pc:docMk/>
                <pc:sldMk cId="512615115" sldId="494"/>
                <pc2:cmMk id="{8C15554B-6248-45D0-89B0-8BE449ED42AC}"/>
              </pc2:cmMkLst>
            </pc226:cmChg>
          </p:ext>
        </pc:extLst>
      </pc:sldChg>
      <pc:sldChg chg="addCm">
        <pc:chgData name="Marian Frattarola-Saulino" userId="S::marians@viapa.org::af703e92-308a-4c27-80ea-46e2aae32a46" providerId="AD" clId="Web-{F6533DD4-5276-B91F-AFB7-61450A2336F7}" dt="2023-05-10T20:34:21.185" v="14"/>
        <pc:sldMkLst>
          <pc:docMk/>
          <pc:sldMk cId="2649488147" sldId="497"/>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34:21.185" v="14"/>
              <pc2:cmMkLst xmlns:pc2="http://schemas.microsoft.com/office/powerpoint/2019/9/main/command">
                <pc:docMk/>
                <pc:sldMk cId="2649488147" sldId="497"/>
                <pc2:cmMk id="{689F472A-63BB-4FD3-8115-F3CB8913F3AF}"/>
              </pc2:cmMkLst>
            </pc226:cmChg>
          </p:ext>
        </pc:extLst>
      </pc:sldChg>
      <pc:sldChg chg="addCm">
        <pc:chgData name="Marian Frattarola-Saulino" userId="S::marians@viapa.org::af703e92-308a-4c27-80ea-46e2aae32a46" providerId="AD" clId="Web-{F6533DD4-5276-B91F-AFB7-61450A2336F7}" dt="2023-05-10T20:31:20.978" v="10"/>
        <pc:sldMkLst>
          <pc:docMk/>
          <pc:sldMk cId="3943050564" sldId="523"/>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31:20.978" v="10"/>
              <pc2:cmMkLst xmlns:pc2="http://schemas.microsoft.com/office/powerpoint/2019/9/main/command">
                <pc:docMk/>
                <pc:sldMk cId="3943050564" sldId="523"/>
                <pc2:cmMk id="{D458FEBB-3786-42C6-8D4C-59BA4CC448EE}"/>
              </pc2:cmMkLst>
            </pc226:cmChg>
          </p:ext>
        </pc:extLst>
      </pc:sldChg>
      <pc:sldChg chg="addCm">
        <pc:chgData name="Marian Frattarola-Saulino" userId="S::marians@viapa.org::af703e92-308a-4c27-80ea-46e2aae32a46" providerId="AD" clId="Web-{F6533DD4-5276-B91F-AFB7-61450A2336F7}" dt="2023-05-10T20:26:25.786" v="5"/>
        <pc:sldMkLst>
          <pc:docMk/>
          <pc:sldMk cId="1131565978" sldId="566"/>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F6533DD4-5276-B91F-AFB7-61450A2336F7}" dt="2023-05-10T20:26:25.786" v="5"/>
              <pc2:cmMkLst xmlns:pc2="http://schemas.microsoft.com/office/powerpoint/2019/9/main/command">
                <pc:docMk/>
                <pc:sldMk cId="1131565978" sldId="566"/>
                <pc2:cmMk id="{187E5853-4450-4672-BC41-BDAC4CF465A0}"/>
              </pc2:cmMkLst>
            </pc226:cmChg>
            <pc226:cmChg xmlns:pc226="http://schemas.microsoft.com/office/powerpoint/2022/06/main/command" chg="add">
              <pc226:chgData name="Marian Frattarola-Saulino" userId="S::marians@viapa.org::af703e92-308a-4c27-80ea-46e2aae32a46" providerId="AD" clId="Web-{F6533DD4-5276-B91F-AFB7-61450A2336F7}" dt="2023-05-10T20:25:46.096" v="4"/>
              <pc2:cmMkLst xmlns:pc2="http://schemas.microsoft.com/office/powerpoint/2019/9/main/command">
                <pc:docMk/>
                <pc:sldMk cId="1131565978" sldId="566"/>
                <pc2:cmMk id="{28402A62-4C9F-45AB-8D33-185C2D2A7B76}"/>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2B5D5-27A6-4242-AA49-CB04E780EE54}"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D8E80-4BE3-41A4-AD90-5CA1948F808C}" type="slidenum">
              <a:rPr lang="en-US" smtClean="0"/>
              <a:t>‹#›</a:t>
            </a:fld>
            <a:endParaRPr lang="en-US"/>
          </a:p>
        </p:txBody>
      </p:sp>
    </p:spTree>
    <p:extLst>
      <p:ext uri="{BB962C8B-B14F-4D97-AF65-F5344CB8AC3E}">
        <p14:creationId xmlns:p14="http://schemas.microsoft.com/office/powerpoint/2010/main" val="68348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91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04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59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48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9B33-D17C-41EB-BBFA-DC2C56CEB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11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29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30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39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15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62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67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52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98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89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712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6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22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49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829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ea typeface="+mn-lt"/>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93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58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21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070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3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26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F5D2C-72DC-4FE5-AD38-7BC561A55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15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7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D6C33-CBFB-4ED7-B8E8-A5EA11310B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1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0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87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9/25/2023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71130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9/25/2023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418772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9/25/2023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30272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9/25/2023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1665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9/25/2023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46215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9/25/2023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87857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9/25/2023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97206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9/25/2023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1323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9/25/2023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84920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9/25/2023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64387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9/25/2023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43182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9/25/2023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13071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33747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tf.us/what-we-do/financial-educ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tudymoney.us/activity/credit-overvie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atf.us/what-we-do/financial-educ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tudymoney.us/activity/credit-overvie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atf.us/funding-your-assistive-technology-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patf.us/funding-your-assistive-technology-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marthomesmadesimple.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cc.gov/affordable-connectivity-program-consumer-faq"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docs.fcc.gov/public/attachments/DA-23-366A1.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huduser.gov/portal/pdredge/pdr_edge_featd_article_092214.html#:~:text=The%2030-percent%20rule%20for%20measuring%20affordability%20can%20be,senator%20and%20a%20vocal%20advocate%20of%20affordable%20housin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studymoney.us/activity/credit-overview/" TargetMode="External"/><Relationship Id="rId4" Type="http://schemas.openxmlformats.org/officeDocument/2006/relationships/hyperlink" Target="https://www.huduser.gov/portal/datasets/fmr/fmrs/FY2022_code/select_Geography.od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hls.org/2022/03/renting-a-lihtc-home-everything-you-need-to-know/"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affordablehousingonline.com/guide" TargetMode="External"/><Relationship Id="rId4" Type="http://schemas.openxmlformats.org/officeDocument/2006/relationships/hyperlink" Target="https://www.pahousingsearch.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ahousingsearch.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ud.gov/states/pennsylvania/renting/hawebsite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affordablehousingonline.com/public-housing-waiting-lists/Pennsylvani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hfa.org/mhp/section811pra/"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s://www.phfa.org/forms/local_lead_agencies/dhs-local-lead-agencies.pdf" TargetMode="External"/><Relationship Id="rId4" Type="http://schemas.openxmlformats.org/officeDocument/2006/relationships/hyperlink" Target="mailto:samantha.vollrath@inglis.org&#16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oneygeek.com/mortgage/homeownership-for-people-with-disabilitie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hfa.org/homebuyer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s://phfa.org/programs/assistance.aspx" TargetMode="External"/><Relationship Id="rId4" Type="http://schemas.openxmlformats.org/officeDocument/2006/relationships/hyperlink" Target="https://www.phfa.org/programs/assistance/accesshomemod.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ud.gov/buying/loan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hud.gov/program_offices/housing/sfh/203k/203k--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ligibility.sc.egov.usda.gov/eligibility/welcomeAction.do?pageAction=sfpd"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www.va.gov/housing-assistance/#:~:text=VA%20housing%20assistance%20can%20help,assistance%20benefits%20you've%20earned" TargetMode="External"/><Relationship Id="rId4" Type="http://schemas.openxmlformats.org/officeDocument/2006/relationships/hyperlink" Target="https://eligibility.sc.egov.usda.gov/eligibility/welcomeAction.d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ud.gov/program_offices/public_indian_housing/programs/hcv/homeownership"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www.pha.phila.gov/resident-services/homeownership/housing-choice-homeownership.asp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qualhousing.org/fair-housing-topics/reasonable-accommodations-for-people-with-disabiliti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equalhousing.org/fair-housing-topics/reasonable-modifications-for-people-with-disabilities/" TargetMode="External"/><Relationship Id="rId4" Type="http://schemas.openxmlformats.org/officeDocument/2006/relationships/hyperlink" Target="https://fhlaw.org/home/know-your-rights/reasonable-accommodation-housin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udymoney.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atf.us/what-we-do/financial-educ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paable.gov/"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patf.us/pdf-download-investing-for-my-future-a-supplement-to-cents-and-sensibility-a-guide-to-money-management-508-complia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pecialneedsalliance.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achieva.info/family-trust/special-needs-trusts-1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chievafamilytrust.org/" TargetMode="External"/><Relationship Id="rId7" Type="http://schemas.openxmlformats.org/officeDocument/2006/relationships/hyperlink" Target="https://patf.us/wp-content/uploads/2023/03/Chart_Comparison-of-ABLE-Accounts-and-Special-Needs-Trusts_2023_508.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nam12.safelinks.protection.outlook.com/?url=https%3A%2F%2Fwww.studymoney.us%2Factivity%2Fways-to-save-money-and-not-lose-benefits%2F&amp;data=04%7C01%7Cdgates%40phlp.org%7Cfb64776d8b5c41f1083408da061c91fc%7C6ce5d0fc95004e619d6f008d87c75680%7C0%7C0%7C637829017803631365%7CUnknown%7CTWFpbGZsb3d8eyJWIjoiMC4wLjAwMDAiLCJQIjoiV2luMzIiLCJBTiI6Ik1haWwiLCJXVCI6Mn0%3D%7C3000&amp;sdata=3tdoTirslkLWqJ17lXrx8%2BdmuxJEziYpYEiqQZUN%2Bus%3D&amp;reserved=0" TargetMode="External"/><Relationship Id="rId5" Type="http://schemas.openxmlformats.org/officeDocument/2006/relationships/hyperlink" Target="https://patf.us/who-we-are/publications/able-vs-snt/" TargetMode="External"/><Relationship Id="rId4" Type="http://schemas.openxmlformats.org/officeDocument/2006/relationships/hyperlink" Target="https://actp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ranklin Gothic Medium" panose="020B0603020102020204"/>
                <a:ea typeface="+mn-ea"/>
                <a:cs typeface="+mn-cs"/>
              </a:rPr>
              <a:t>HTTS Provider Role</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BCDB32FF-B511-5906-F258-442E59407290}"/>
              </a:ext>
            </a:extLst>
          </p:cNvPr>
          <p:cNvPicPr>
            <a:picLocks noChangeAspect="1"/>
          </p:cNvPicPr>
          <p:nvPr/>
        </p:nvPicPr>
        <p:blipFill>
          <a:blip r:embed="rId3"/>
          <a:stretch>
            <a:fillRect/>
          </a:stretch>
        </p:blipFill>
        <p:spPr>
          <a:xfrm>
            <a:off x="5374341" y="2318289"/>
            <a:ext cx="4284008" cy="1285731"/>
          </a:xfrm>
          <a:prstGeom prst="rect">
            <a:avLst/>
          </a:prstGeom>
        </p:spPr>
      </p:pic>
    </p:spTree>
    <p:extLst>
      <p:ext uri="{BB962C8B-B14F-4D97-AF65-F5344CB8AC3E}">
        <p14:creationId xmlns:p14="http://schemas.microsoft.com/office/powerpoint/2010/main" val="31629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0EF7-B32A-D474-14BD-B5088765A3C1}"/>
              </a:ext>
            </a:extLst>
          </p:cNvPr>
          <p:cNvSpPr>
            <a:spLocks noGrp="1"/>
          </p:cNvSpPr>
          <p:nvPr>
            <p:ph type="title"/>
          </p:nvPr>
        </p:nvSpPr>
        <p:spPr/>
        <p:txBody>
          <a:bodyPr/>
          <a:lstStyle/>
          <a:p>
            <a:r>
              <a:rPr lang="en-US" b="1" dirty="0">
                <a:cs typeface="Calibri Light"/>
              </a:rPr>
              <a:t>Understanding Credit</a:t>
            </a:r>
            <a:endParaRPr lang="en-US" b="1" dirty="0"/>
          </a:p>
        </p:txBody>
      </p:sp>
      <p:sp>
        <p:nvSpPr>
          <p:cNvPr id="3" name="Content Placeholder 2">
            <a:extLst>
              <a:ext uri="{FF2B5EF4-FFF2-40B4-BE49-F238E27FC236}">
                <a16:creationId xmlns:a16="http://schemas.microsoft.com/office/drawing/2014/main" id="{CEE2A3AF-A0D4-81C5-436F-3D989DF0E597}"/>
              </a:ext>
            </a:extLst>
          </p:cNvPr>
          <p:cNvSpPr>
            <a:spLocks noGrp="1"/>
          </p:cNvSpPr>
          <p:nvPr>
            <p:ph idx="1"/>
          </p:nvPr>
        </p:nvSpPr>
        <p:spPr>
          <a:xfrm>
            <a:off x="838200" y="1774974"/>
            <a:ext cx="10515600" cy="4252473"/>
          </a:xfrm>
        </p:spPr>
        <p:txBody>
          <a:bodyPr vert="horz" lIns="91440" tIns="45720" rIns="91440" bIns="45720" rtlCol="0" anchor="t">
            <a:noAutofit/>
          </a:bodyPr>
          <a:lstStyle/>
          <a:p>
            <a:pPr lvl="1"/>
            <a:r>
              <a:rPr lang="en-US" sz="2800" dirty="0">
                <a:latin typeface="+mj-lt"/>
                <a:ea typeface="+mn-lt"/>
                <a:cs typeface="+mn-lt"/>
              </a:rPr>
              <a:t>Good credit is critical to obtain most private apartments and mortgages</a:t>
            </a:r>
          </a:p>
          <a:p>
            <a:pPr lvl="2"/>
            <a:r>
              <a:rPr lang="en-US" sz="2800" dirty="0">
                <a:latin typeface="+mj-lt"/>
                <a:ea typeface="+mn-lt"/>
                <a:cs typeface="+mn-lt"/>
              </a:rPr>
              <a:t>The need to create a credit history.</a:t>
            </a:r>
          </a:p>
          <a:p>
            <a:pPr lvl="2"/>
            <a:r>
              <a:rPr lang="en-US" sz="2800" dirty="0">
                <a:latin typeface="+mj-lt"/>
                <a:ea typeface="+mn-lt"/>
                <a:cs typeface="+mn-lt"/>
              </a:rPr>
              <a:t>The need to take action to improve their credit </a:t>
            </a:r>
          </a:p>
          <a:p>
            <a:pPr lvl="3"/>
            <a:r>
              <a:rPr lang="en-US" sz="2800" dirty="0">
                <a:latin typeface="+mj-lt"/>
                <a:ea typeface="+mn-lt"/>
                <a:cs typeface="+mn-lt"/>
              </a:rPr>
              <a:t>Resource: PATF Cents and Sensibility: A Guide to Money Management, 7th edition, Chapter 6 (Borrowing Money) downloadable pdf </a:t>
            </a:r>
            <a:r>
              <a:rPr lang="en-US" sz="2800" dirty="0">
                <a:latin typeface="+mj-lt"/>
                <a:ea typeface="+mn-lt"/>
                <a:cs typeface="+mn-lt"/>
                <a:hlinkClick r:id="rId3"/>
              </a:rPr>
              <a:t>https://patf.us/what-we-do/financial-education/</a:t>
            </a:r>
            <a:r>
              <a:rPr lang="en-US" sz="2800" dirty="0">
                <a:latin typeface="+mj-lt"/>
                <a:ea typeface="+mn-lt"/>
                <a:cs typeface="+mn-lt"/>
              </a:rPr>
              <a:t> </a:t>
            </a:r>
          </a:p>
          <a:p>
            <a:pPr lvl="2"/>
            <a:r>
              <a:rPr lang="en-US" sz="2800" dirty="0">
                <a:latin typeface="+mj-lt"/>
                <a:ea typeface="+mn-lt"/>
                <a:cs typeface="+mn-lt"/>
              </a:rPr>
              <a:t> </a:t>
            </a:r>
            <a:r>
              <a:rPr lang="en-US" sz="2800" dirty="0">
                <a:latin typeface="+mj-lt"/>
                <a:ea typeface="+mn-lt"/>
                <a:cs typeface="+mn-lt"/>
                <a:hlinkClick r:id="rId4"/>
              </a:rPr>
              <a:t>https://www.studymoney.us/activity/credit-overview/</a:t>
            </a:r>
            <a:r>
              <a:rPr lang="en-US" sz="2800" dirty="0">
                <a:latin typeface="+mj-lt"/>
                <a:ea typeface="+mn-lt"/>
                <a:cs typeface="+mn-lt"/>
              </a:rPr>
              <a:t>   </a:t>
            </a:r>
          </a:p>
          <a:p>
            <a:pPr lvl="2"/>
            <a:r>
              <a:rPr lang="en-US" sz="2800" dirty="0">
                <a:latin typeface="+mj-lt"/>
                <a:ea typeface="+mn-lt"/>
                <a:cs typeface="+mn-lt"/>
              </a:rPr>
              <a:t>Interactive worksheets on the StudyMoney.us website- include auto- calculations</a:t>
            </a:r>
          </a:p>
          <a:p>
            <a:pPr lvl="2"/>
            <a:endParaRPr lang="en-US" sz="2800" b="1" dirty="0"/>
          </a:p>
        </p:txBody>
      </p:sp>
      <p:sp>
        <p:nvSpPr>
          <p:cNvPr id="4" name="Slide Number Placeholder 3">
            <a:extLst>
              <a:ext uri="{FF2B5EF4-FFF2-40B4-BE49-F238E27FC236}">
                <a16:creationId xmlns:a16="http://schemas.microsoft.com/office/drawing/2014/main" id="{0AAFE895-76B8-C2F4-43DB-6016CEBAEC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488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0551-F3BE-F642-227D-1825509FF1B1}"/>
              </a:ext>
            </a:extLst>
          </p:cNvPr>
          <p:cNvSpPr>
            <a:spLocks noGrp="1"/>
          </p:cNvSpPr>
          <p:nvPr>
            <p:ph type="title"/>
          </p:nvPr>
        </p:nvSpPr>
        <p:spPr/>
        <p:txBody>
          <a:bodyPr/>
          <a:lstStyle/>
          <a:p>
            <a:r>
              <a:rPr lang="en-US" b="1"/>
              <a:t>Understanding Credit – cont.</a:t>
            </a:r>
          </a:p>
        </p:txBody>
      </p:sp>
      <p:sp>
        <p:nvSpPr>
          <p:cNvPr id="3" name="Content Placeholder 2">
            <a:extLst>
              <a:ext uri="{FF2B5EF4-FFF2-40B4-BE49-F238E27FC236}">
                <a16:creationId xmlns:a16="http://schemas.microsoft.com/office/drawing/2014/main" id="{289B6F09-36D5-34C9-0E87-9BEA7F463D8B}"/>
              </a:ext>
            </a:extLst>
          </p:cNvPr>
          <p:cNvSpPr>
            <a:spLocks noGrp="1"/>
          </p:cNvSpPr>
          <p:nvPr>
            <p:ph idx="1"/>
          </p:nvPr>
        </p:nvSpPr>
        <p:spPr/>
        <p:txBody>
          <a:bodyPr vert="horz" lIns="91440" tIns="45720" rIns="91440" bIns="45720" rtlCol="0" anchor="t">
            <a:normAutofit fontScale="92500" lnSpcReduction="20000"/>
          </a:bodyPr>
          <a:lstStyle/>
          <a:p>
            <a:pPr lvl="2"/>
            <a:r>
              <a:rPr lang="en-US" sz="3200" dirty="0">
                <a:latin typeface="+mj-lt"/>
              </a:rPr>
              <a:t>Non-payment or late payment of bills, especially rent and utilities, can damage credit and may even result in eviction, refusal to renew lease, termination of utilities or being sent to collection</a:t>
            </a:r>
          </a:p>
          <a:p>
            <a:pPr marL="914400" lvl="2" indent="0">
              <a:buNone/>
            </a:pPr>
            <a:endParaRPr lang="en-US" sz="3200" b="1" dirty="0">
              <a:latin typeface="+mj-lt"/>
            </a:endParaRPr>
          </a:p>
          <a:p>
            <a:pPr lvl="2"/>
            <a:r>
              <a:rPr lang="en-US" sz="3200" dirty="0">
                <a:latin typeface="+mj-lt"/>
              </a:rPr>
              <a:t>Consider co-signers and options for renting from people familiar with the participant while credit is being built or repaired</a:t>
            </a:r>
          </a:p>
          <a:p>
            <a:pPr marL="914400" lvl="2" indent="0">
              <a:buNone/>
            </a:pPr>
            <a:endParaRPr lang="en-US" sz="3200" b="1" dirty="0">
              <a:latin typeface="+mj-lt"/>
            </a:endParaRPr>
          </a:p>
          <a:p>
            <a:pPr marL="914400" lvl="2" indent="0">
              <a:buNone/>
            </a:pPr>
            <a:r>
              <a:rPr lang="en-US" sz="2800" dirty="0">
                <a:latin typeface="+mj-lt"/>
              </a:rPr>
              <a:t>Resources</a:t>
            </a:r>
            <a:r>
              <a:rPr lang="en-US" sz="2800" b="1" dirty="0">
                <a:latin typeface="+mj-lt"/>
              </a:rPr>
              <a:t>:</a:t>
            </a:r>
            <a:endParaRPr lang="en-US" sz="2800" dirty="0"/>
          </a:p>
          <a:p>
            <a:pPr lvl="2"/>
            <a:r>
              <a:rPr lang="en-US" sz="2800" dirty="0">
                <a:solidFill>
                  <a:srgbClr val="0563C1"/>
                </a:solidFill>
                <a:latin typeface="+mj-lt"/>
                <a:hlinkClick r:id="rId3"/>
              </a:rPr>
              <a:t>https://patf.us/what-we-do/financial-education/</a:t>
            </a:r>
            <a:endParaRPr lang="en-US" sz="2800" dirty="0">
              <a:latin typeface="+mj-lt"/>
            </a:endParaRPr>
          </a:p>
          <a:p>
            <a:pPr lvl="2"/>
            <a:r>
              <a:rPr lang="en-US" sz="2800" dirty="0">
                <a:solidFill>
                  <a:srgbClr val="0563C1"/>
                </a:solidFill>
                <a:latin typeface="+mj-lt"/>
                <a:hlinkClick r:id="rId4"/>
              </a:rPr>
              <a:t>https://www.studymoney.us/activity/credit-overview/</a:t>
            </a:r>
            <a:r>
              <a:rPr lang="en-US" sz="2800" dirty="0">
                <a:latin typeface="+mj-lt"/>
              </a:rPr>
              <a:t> </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83B86A0-E022-C69F-2DA9-B1CA0CB30F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13156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80F7-BE6E-4BFE-8DC1-3934B1442461}"/>
              </a:ext>
            </a:extLst>
          </p:cNvPr>
          <p:cNvSpPr>
            <a:spLocks noGrp="1"/>
          </p:cNvSpPr>
          <p:nvPr>
            <p:ph type="title"/>
          </p:nvPr>
        </p:nvSpPr>
        <p:spPr>
          <a:xfrm>
            <a:off x="838200" y="668826"/>
            <a:ext cx="10515600" cy="1325563"/>
          </a:xfrm>
        </p:spPr>
        <p:txBody>
          <a:bodyPr/>
          <a:lstStyle/>
          <a:p>
            <a:pPr marR="0" rtl="0"/>
            <a:r>
              <a:rPr lang="en-US" b="1" i="0" u="none" strike="noStrike" baseline="0">
                <a:latin typeface="Franklin Gothic Medium" panose="020B0603020102020204" pitchFamily="34" charset="0"/>
              </a:rPr>
              <a:t>Assistive Technology &amp; Remote </a:t>
            </a:r>
            <a:r>
              <a:rPr lang="en-US" b="1">
                <a:latin typeface="Franklin Gothic Medium" panose="020B0603020102020204" pitchFamily="34" charset="0"/>
              </a:rPr>
              <a:t>S</a:t>
            </a:r>
            <a:r>
              <a:rPr lang="en-US" b="1" i="0" u="none" strike="noStrike" baseline="0">
                <a:latin typeface="Franklin Gothic Medium" panose="020B0603020102020204" pitchFamily="34" charset="0"/>
              </a:rPr>
              <a:t>upports</a:t>
            </a:r>
          </a:p>
        </p:txBody>
      </p:sp>
      <p:sp>
        <p:nvSpPr>
          <p:cNvPr id="3" name="Text Placeholder 2">
            <a:extLst>
              <a:ext uri="{FF2B5EF4-FFF2-40B4-BE49-F238E27FC236}">
                <a16:creationId xmlns:a16="http://schemas.microsoft.com/office/drawing/2014/main" id="{4B950CC3-4D27-46C4-901B-F4BB8014784D}"/>
              </a:ext>
            </a:extLst>
          </p:cNvPr>
          <p:cNvSpPr>
            <a:spLocks noGrp="1"/>
          </p:cNvSpPr>
          <p:nvPr>
            <p:ph type="body" idx="1"/>
          </p:nvPr>
        </p:nvSpPr>
        <p:spPr>
          <a:xfrm>
            <a:off x="838200" y="2306272"/>
            <a:ext cx="10515600" cy="3426313"/>
          </a:xfrm>
        </p:spPr>
        <p:txBody>
          <a:bodyPr vert="horz" lIns="91440" tIns="45720" rIns="91440" bIns="45720" rtlCol="0" anchor="t">
            <a:normAutofit lnSpcReduction="10000"/>
          </a:bodyPr>
          <a:lstStyle/>
          <a:p>
            <a:pPr marR="0" lvl="0" rtl="0"/>
            <a:r>
              <a:rPr lang="en-US" b="0" i="0" u="none" strike="noStrike" baseline="0">
                <a:latin typeface="Franklin Gothic Medium" panose="020B0603020102020204" pitchFamily="34" charset="0"/>
              </a:rPr>
              <a:t>PATF’s Guide to Funding Assistive Technology</a:t>
            </a:r>
          </a:p>
          <a:p>
            <a:pPr marL="0" marR="0" lvl="0" indent="0" rtl="0">
              <a:buNone/>
            </a:pPr>
            <a:r>
              <a:rPr lang="en-US">
                <a:latin typeface="Franklin Gothic Medium" panose="020B0603020102020204" pitchFamily="34" charset="0"/>
              </a:rPr>
              <a:t>	</a:t>
            </a:r>
            <a:r>
              <a:rPr lang="en-US" b="0" i="0" u="none" strike="noStrike" baseline="0">
                <a:latin typeface="Franklin Gothic Medium" panose="020B0603020102020204" pitchFamily="34" charset="0"/>
              </a:rPr>
              <a:t> </a:t>
            </a:r>
            <a:r>
              <a:rPr lang="en-US" sz="2400" b="0" i="0" u="sng" strike="noStrike" baseline="0">
                <a:solidFill>
                  <a:srgbClr val="0563C1"/>
                </a:solidFill>
                <a:latin typeface="Franklin Gothic Medium" panose="020B0603020102020204" pitchFamily="34" charset="0"/>
                <a:hlinkClick r:id="rId3"/>
              </a:rPr>
              <a:t>https://patf.us/funding-your-assistive-technology-pdf</a:t>
            </a:r>
            <a:r>
              <a:rPr lang="en-US" sz="2400" b="0" i="0" u="sng" strike="noStrike" baseline="0">
                <a:solidFill>
                  <a:srgbClr val="0563C1"/>
                </a:solidFill>
                <a:latin typeface="Franklin Gothic Medium" panose="020B0603020102020204" pitchFamily="34" charset="0"/>
              </a:rPr>
              <a:t> </a:t>
            </a:r>
          </a:p>
          <a:p>
            <a:pPr marL="457200" lvl="1" indent="0">
              <a:buNone/>
            </a:pPr>
            <a:r>
              <a:rPr lang="en-US">
                <a:latin typeface="Franklin Gothic Medium" panose="020B0603020102020204" pitchFamily="34" charset="0"/>
              </a:rPr>
              <a:t>	Hard copies (English &amp; Spanish) can be downloaded </a:t>
            </a:r>
          </a:p>
          <a:p>
            <a:pPr lvl="1"/>
            <a:endParaRPr lang="en-US" b="0" i="0" strike="noStrike" baseline="0">
              <a:latin typeface="Franklin Gothic Medium" panose="020B0603020102020204" pitchFamily="34" charset="0"/>
              <a:hlinkClick r:id="rId4"/>
            </a:endParaRPr>
          </a:p>
          <a:p>
            <a:r>
              <a:rPr lang="en-US" b="0" i="0" u="none" strike="noStrike" baseline="0">
                <a:latin typeface="Franklin Gothic Medium"/>
              </a:rPr>
              <a:t>Remote supports </a:t>
            </a:r>
          </a:p>
          <a:p>
            <a:pPr lvl="1"/>
            <a:r>
              <a:rPr lang="en-US" b="0" i="0" u="none" strike="noStrike" baseline="0">
                <a:latin typeface="Franklin Gothic Medium"/>
              </a:rPr>
              <a:t>two-way, real-time communication in the individual's home or community which allows an employee or contractor who is offsite to monitor and respond to the individual's needs. </a:t>
            </a:r>
          </a:p>
          <a:p>
            <a:pPr lvl="1"/>
            <a:r>
              <a:rPr lang="en-US">
                <a:latin typeface="Franklin Gothic Medium"/>
              </a:rPr>
              <a:t>C</a:t>
            </a:r>
            <a:r>
              <a:rPr lang="en-US" b="0" i="0" u="none" strike="noStrike" baseline="0">
                <a:latin typeface="Franklin Gothic Medium"/>
              </a:rPr>
              <a:t>overed under waivers as an alternative to direct staffing</a:t>
            </a:r>
            <a:r>
              <a:rPr lang="en-US">
                <a:latin typeface="Franklin Gothic Medium"/>
              </a:rPr>
              <a:t> </a:t>
            </a:r>
            <a:endParaRPr lang="en-US" b="1" i="0" u="none" strike="noStrike" baseline="0">
              <a:solidFill>
                <a:srgbClr val="FF0000"/>
              </a:solidFill>
              <a:highlight>
                <a:srgbClr val="FFFF00"/>
              </a:highlight>
              <a:latin typeface="Franklin Gothic Medium"/>
            </a:endParaRPr>
          </a:p>
        </p:txBody>
      </p:sp>
      <p:sp>
        <p:nvSpPr>
          <p:cNvPr id="5" name="Slide Number Placeholder 4">
            <a:extLst>
              <a:ext uri="{FF2B5EF4-FFF2-40B4-BE49-F238E27FC236}">
                <a16:creationId xmlns:a16="http://schemas.microsoft.com/office/drawing/2014/main" id="{D4FC0CED-D90F-497B-BD55-3FAB10FD6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9249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5180-734D-4922-9DC3-0A8F9BB59CB5}"/>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“Smart Home” Technology</a:t>
            </a:r>
          </a:p>
        </p:txBody>
      </p:sp>
      <p:sp>
        <p:nvSpPr>
          <p:cNvPr id="3" name="Text Placeholder 2">
            <a:extLst>
              <a:ext uri="{FF2B5EF4-FFF2-40B4-BE49-F238E27FC236}">
                <a16:creationId xmlns:a16="http://schemas.microsoft.com/office/drawing/2014/main" id="{E2DEA248-9FF7-4193-9A5B-1BB609166EBC}"/>
              </a:ext>
            </a:extLst>
          </p:cNvPr>
          <p:cNvSpPr>
            <a:spLocks noGrp="1"/>
          </p:cNvSpPr>
          <p:nvPr>
            <p:ph type="body" idx="1"/>
          </p:nvPr>
        </p:nvSpPr>
        <p:spPr>
          <a:xfrm>
            <a:off x="725556" y="1434685"/>
            <a:ext cx="10515600" cy="4351338"/>
          </a:xfrm>
        </p:spPr>
        <p:txBody>
          <a:bodyPr vert="horz" lIns="91440" tIns="45720" rIns="91440" bIns="45720" rtlCol="0" anchor="t">
            <a:normAutofit lnSpcReduction="10000"/>
          </a:bodyPr>
          <a:lstStyle/>
          <a:p>
            <a:pPr marL="0" indent="0">
              <a:buNone/>
            </a:pPr>
            <a:endParaRPr lang="en-US" sz="3600" b="0" i="0" dirty="0">
              <a:solidFill>
                <a:srgbClr val="000000"/>
              </a:solidFill>
              <a:effectLst/>
              <a:latin typeface="Arial" panose="020B0604020202020204" pitchFamily="34" charset="0"/>
              <a:cs typeface="Arial" panose="020B0604020202020204" pitchFamily="34" charset="0"/>
            </a:endParaRPr>
          </a:p>
          <a:p>
            <a:pPr marL="0" indent="0">
              <a:buNone/>
            </a:pPr>
            <a:r>
              <a:rPr lang="en-US" sz="3600" b="0" i="0" dirty="0">
                <a:solidFill>
                  <a:srgbClr val="000000"/>
                </a:solidFill>
                <a:effectLst/>
                <a:cs typeface="Arial" panose="020B0604020202020204" pitchFamily="34" charset="0"/>
              </a:rPr>
              <a:t>Smart home technology includes generic, mainstream devices that are found in our local stores. These devices can help people with disabilities turn on and off lights, control the temperature, see who's at the door and unlock or lock the door, open and close blinds, and much more.</a:t>
            </a:r>
            <a:endParaRPr lang="en-US" sz="3600" b="0" i="0" u="none" strike="noStrike" baseline="0" dirty="0">
              <a:cs typeface="Arial" panose="020B0604020202020204" pitchFamily="34" charset="0"/>
            </a:endParaRPr>
          </a:p>
          <a:p>
            <a:pPr marL="0" indent="0" algn="ctr">
              <a:buNone/>
            </a:pPr>
            <a:r>
              <a:rPr lang="en-US" b="0" i="0" u="none" strike="noStrike" baseline="0" dirty="0">
                <a:solidFill>
                  <a:srgbClr val="0070C0"/>
                </a:solidFill>
                <a:hlinkClick r:id="rId3">
                  <a:extLst>
                    <a:ext uri="{A12FA001-AC4F-418D-AE19-62706E023703}">
                      <ahyp:hlinkClr xmlns:ahyp="http://schemas.microsoft.com/office/drawing/2018/hyperlinkcolor" val="tx"/>
                    </a:ext>
                  </a:extLst>
                </a:hlinkClick>
              </a:rPr>
              <a:t>https://SmartHomesMadeSimple.org</a:t>
            </a:r>
          </a:p>
          <a:p>
            <a:pPr algn="ctr"/>
            <a:endParaRPr lang="en-US" sz="3600" dirty="0">
              <a:latin typeface="Franklin Gothic Medium"/>
            </a:endParaRPr>
          </a:p>
        </p:txBody>
      </p:sp>
      <p:sp>
        <p:nvSpPr>
          <p:cNvPr id="5" name="Slide Number Placeholder 4">
            <a:extLst>
              <a:ext uri="{FF2B5EF4-FFF2-40B4-BE49-F238E27FC236}">
                <a16:creationId xmlns:a16="http://schemas.microsoft.com/office/drawing/2014/main" id="{652F1361-5238-47A3-A55E-34FE15556F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3030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5180-734D-4922-9DC3-0A8F9BB59CB5}"/>
              </a:ext>
            </a:extLst>
          </p:cNvPr>
          <p:cNvSpPr>
            <a:spLocks noGrp="1"/>
          </p:cNvSpPr>
          <p:nvPr>
            <p:ph type="title"/>
          </p:nvPr>
        </p:nvSpPr>
        <p:spPr/>
        <p:txBody>
          <a:bodyPr/>
          <a:lstStyle/>
          <a:p>
            <a:r>
              <a:rPr lang="en-US" b="1" i="0" u="none" strike="noStrike" baseline="0">
                <a:latin typeface="Franklin Gothic Medium"/>
              </a:rPr>
              <a:t>Internet Access</a:t>
            </a:r>
            <a:endParaRPr lang="en-US" b="1" i="0" u="none" strike="noStrike" baseline="0">
              <a:highlight>
                <a:srgbClr val="FFFF00"/>
              </a:highlight>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E2DEA248-9FF7-4193-9A5B-1BB609166EBC}"/>
              </a:ext>
            </a:extLst>
          </p:cNvPr>
          <p:cNvSpPr>
            <a:spLocks noGrp="1"/>
          </p:cNvSpPr>
          <p:nvPr>
            <p:ph type="body" idx="1"/>
          </p:nvPr>
        </p:nvSpPr>
        <p:spPr>
          <a:xfrm>
            <a:off x="838200" y="1386348"/>
            <a:ext cx="10515600" cy="4970002"/>
          </a:xfrm>
        </p:spPr>
        <p:txBody>
          <a:bodyPr>
            <a:normAutofit fontScale="92500" lnSpcReduction="20000"/>
          </a:bodyPr>
          <a:lstStyle/>
          <a:p>
            <a:pPr marR="0" lvl="0" rtl="0"/>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Some AT and Smart home technologies use internet connections to function.  </a:t>
            </a:r>
          </a:p>
          <a:p>
            <a:pPr marL="0" marR="0" lvl="0" indent="0" rtl="0">
              <a:buNone/>
            </a:pPr>
            <a:endParaRPr lang="en-US" b="0" i="0" u="none" strike="noStrike" baseline="0">
              <a:latin typeface="Franklin Gothic Medium" panose="020B0603020102020204" pitchFamily="34" charset="0"/>
            </a:endParaRPr>
          </a:p>
          <a:p>
            <a:pPr marR="0" lvl="0" rtl="0"/>
            <a:r>
              <a:rPr lang="en-US">
                <a:latin typeface="Franklin Gothic Medium" panose="020B0603020102020204" pitchFamily="34" charset="0"/>
              </a:rPr>
              <a:t>S</a:t>
            </a:r>
            <a:r>
              <a:rPr lang="en-US" b="0" i="0" u="none" strike="noStrike" baseline="0">
                <a:latin typeface="Franklin Gothic Medium" panose="020B0603020102020204" pitchFamily="34" charset="0"/>
              </a:rPr>
              <a:t>elf-advocates often depend on the internet to communicate with friends and for telehealth and other virtual services.  </a:t>
            </a:r>
          </a:p>
          <a:p>
            <a:pPr marL="0" marR="0" lvl="0" indent="0" rtl="0">
              <a:buNone/>
            </a:pP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Per CMS rules, waivers cannot cover the cost of internet connections.</a:t>
            </a:r>
          </a:p>
          <a:p>
            <a:pPr marL="0" marR="0" lvl="0" indent="0" rtl="0">
              <a:buNone/>
            </a:pP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Affordable Connectivity Program- provides $30 a month discount towards internet service for anyone on a waiver or Medicaid</a:t>
            </a:r>
          </a:p>
          <a:p>
            <a:pPr marL="457200" lvl="1" indent="0">
              <a:buNone/>
            </a:pPr>
            <a:r>
              <a:rPr lang="en-US" b="0" i="0" u="none" strike="noStrike" baseline="0">
                <a:latin typeface="Franklin Gothic Medium" panose="020B0603020102020204" pitchFamily="34" charset="0"/>
                <a:hlinkClick r:id="rId3"/>
              </a:rPr>
              <a:t>https://www.fcc.gov/affordable-connectivity-program-consumer-faq</a:t>
            </a:r>
            <a:r>
              <a:rPr lang="en-US">
                <a:latin typeface="Franklin Gothic Medium" panose="020B0603020102020204" pitchFamily="34" charset="0"/>
              </a:rPr>
              <a:t> </a:t>
            </a:r>
          </a:p>
          <a:p>
            <a:pPr marL="457200" lvl="1" indent="0">
              <a:buNone/>
            </a:pPr>
            <a:r>
              <a:rPr lang="en-US">
                <a:latin typeface="Franklin Gothic Medium" panose="020B0603020102020204" pitchFamily="34" charset="0"/>
                <a:hlinkClick r:id="rId4"/>
              </a:rPr>
              <a:t>https://docs.fcc.gov/public/attachments/DA-23-366A1.pdf</a:t>
            </a:r>
            <a:endParaRPr lang="en-US">
              <a:latin typeface="Franklin Gothic Medium" panose="020B0603020102020204" pitchFamily="34" charset="0"/>
            </a:endParaRPr>
          </a:p>
          <a:p>
            <a:pPr marL="457200" lvl="1" indent="0">
              <a:buNone/>
            </a:pPr>
            <a:endParaRPr lang="en-US">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652F1361-5238-47A3-A55E-34FE15556F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11100-3D94-40FF-A0F2-55B8E54CD4AE}"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5866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9FFC-9297-7FDF-A2CF-1D78BE60160B}"/>
              </a:ext>
            </a:extLst>
          </p:cNvPr>
          <p:cNvSpPr>
            <a:spLocks noGrp="1"/>
          </p:cNvSpPr>
          <p:nvPr>
            <p:ph type="title"/>
          </p:nvPr>
        </p:nvSpPr>
        <p:spPr/>
        <p:txBody>
          <a:bodyPr/>
          <a:lstStyle/>
          <a:p>
            <a:r>
              <a:rPr lang="en-US" b="1">
                <a:cs typeface="Calibri Light"/>
              </a:rPr>
              <a:t>Searching for a Home</a:t>
            </a:r>
            <a:endParaRPr lang="en-US" b="1"/>
          </a:p>
        </p:txBody>
      </p:sp>
      <p:sp>
        <p:nvSpPr>
          <p:cNvPr id="3" name="Text Placeholder 2">
            <a:extLst>
              <a:ext uri="{FF2B5EF4-FFF2-40B4-BE49-F238E27FC236}">
                <a16:creationId xmlns:a16="http://schemas.microsoft.com/office/drawing/2014/main" id="{0F37D330-3037-86B9-B4FE-8C21E3499C76}"/>
              </a:ext>
            </a:extLst>
          </p:cNvPr>
          <p:cNvSpPr>
            <a:spLocks noGrp="1"/>
          </p:cNvSpPr>
          <p:nvPr>
            <p:ph type="body" idx="1"/>
          </p:nvPr>
        </p:nvSpPr>
        <p:spPr/>
        <p:txBody>
          <a:bodyPr/>
          <a:lstStyle/>
          <a:p>
            <a:r>
              <a:rPr lang="en-US">
                <a:latin typeface="+mj-lt"/>
                <a:cs typeface="Calibri"/>
              </a:rPr>
              <a:t>What the Waiver Says....</a:t>
            </a:r>
            <a:endParaRPr lang="en-US">
              <a:latin typeface="+mj-lt"/>
            </a:endParaRPr>
          </a:p>
        </p:txBody>
      </p:sp>
      <p:sp>
        <p:nvSpPr>
          <p:cNvPr id="4" name="Content Placeholder 3">
            <a:extLst>
              <a:ext uri="{FF2B5EF4-FFF2-40B4-BE49-F238E27FC236}">
                <a16:creationId xmlns:a16="http://schemas.microsoft.com/office/drawing/2014/main" id="{C6F39D94-4FB6-8FFE-8454-FE9424C94CF7}"/>
              </a:ext>
            </a:extLst>
          </p:cNvPr>
          <p:cNvSpPr>
            <a:spLocks noGrp="1"/>
          </p:cNvSpPr>
          <p:nvPr>
            <p:ph sz="half" idx="2"/>
          </p:nvPr>
        </p:nvSpPr>
        <p:spPr>
          <a:xfrm>
            <a:off x="839788" y="2505075"/>
            <a:ext cx="5157787" cy="3987800"/>
          </a:xfrm>
        </p:spPr>
        <p:txBody>
          <a:bodyPr vert="horz" lIns="91440" tIns="45720" rIns="91440" bIns="45720" rtlCol="0" anchor="t">
            <a:normAutofit fontScale="92500" lnSpcReduction="20000"/>
          </a:bodyPr>
          <a:lstStyle/>
          <a:p>
            <a:pPr marL="0" indent="0">
              <a:buNone/>
            </a:pPr>
            <a:r>
              <a:rPr lang="en-US" b="1">
                <a:latin typeface="+mj-lt"/>
                <a:cs typeface="Calibri"/>
              </a:rPr>
              <a:t>"</a:t>
            </a:r>
            <a:r>
              <a:rPr lang="en-US" b="1">
                <a:latin typeface="+mj-lt"/>
                <a:ea typeface="+mn-lt"/>
                <a:cs typeface="+mn-lt"/>
              </a:rPr>
              <a:t>Assisting the participant with the process of searching for a home that is located in an integrated setting that is dispersed in the community in a noncontiguous location not located on a campus setting. Housing Transition cannot be used to find homes that are located in any development or building where more than 25% of the apartments, condominiums, or townhouses have ODP waiver funded participants residing. "</a:t>
            </a:r>
          </a:p>
        </p:txBody>
      </p:sp>
      <p:sp>
        <p:nvSpPr>
          <p:cNvPr id="5" name="Text Placeholder 4">
            <a:extLst>
              <a:ext uri="{FF2B5EF4-FFF2-40B4-BE49-F238E27FC236}">
                <a16:creationId xmlns:a16="http://schemas.microsoft.com/office/drawing/2014/main" id="{999C733B-306A-877E-CD3C-914292E08B8A}"/>
              </a:ext>
            </a:extLst>
          </p:cNvPr>
          <p:cNvSpPr>
            <a:spLocks noGrp="1"/>
          </p:cNvSpPr>
          <p:nvPr>
            <p:ph type="body" sz="quarter" idx="3"/>
          </p:nvPr>
        </p:nvSpPr>
        <p:spPr/>
        <p:txBody>
          <a:bodyPr/>
          <a:lstStyle/>
          <a:p>
            <a:r>
              <a:rPr lang="en-US">
                <a:latin typeface="+mj-lt"/>
                <a:cs typeface="Calibri"/>
              </a:rPr>
              <a:t>What we need to know…</a:t>
            </a:r>
            <a:endParaRPr lang="en-US">
              <a:latin typeface="+mj-lt"/>
            </a:endParaRPr>
          </a:p>
        </p:txBody>
      </p:sp>
      <p:sp>
        <p:nvSpPr>
          <p:cNvPr id="6" name="Content Placeholder 5">
            <a:extLst>
              <a:ext uri="{FF2B5EF4-FFF2-40B4-BE49-F238E27FC236}">
                <a16:creationId xmlns:a16="http://schemas.microsoft.com/office/drawing/2014/main" id="{232AA4C4-FCB4-E8B6-CC34-D1A98E816E9C}"/>
              </a:ext>
            </a:extLst>
          </p:cNvPr>
          <p:cNvSpPr>
            <a:spLocks noGrp="1"/>
          </p:cNvSpPr>
          <p:nvPr>
            <p:ph sz="quarter" idx="4"/>
          </p:nvPr>
        </p:nvSpPr>
        <p:spPr/>
        <p:txBody>
          <a:bodyPr vert="horz" lIns="91440" tIns="45720" rIns="91440" bIns="45720" rtlCol="0" anchor="t">
            <a:normAutofit fontScale="92500" lnSpcReduction="20000"/>
          </a:bodyPr>
          <a:lstStyle/>
          <a:p>
            <a:r>
              <a:rPr lang="en-US" sz="2600" b="1">
                <a:latin typeface="+mj-lt"/>
              </a:rPr>
              <a:t>Factors to consider</a:t>
            </a:r>
          </a:p>
          <a:p>
            <a:r>
              <a:rPr lang="en-US" sz="2600" b="1">
                <a:latin typeface="+mj-lt"/>
              </a:rPr>
              <a:t>Tools and Resources for Housing Search</a:t>
            </a:r>
          </a:p>
        </p:txBody>
      </p:sp>
      <p:sp>
        <p:nvSpPr>
          <p:cNvPr id="7" name="Slide Number Placeholder 6">
            <a:extLst>
              <a:ext uri="{FF2B5EF4-FFF2-40B4-BE49-F238E27FC236}">
                <a16:creationId xmlns:a16="http://schemas.microsoft.com/office/drawing/2014/main" id="{CDDF1944-0609-E991-4D2E-80356260CD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0133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E7C8-72A0-4534-A56F-C440F11DDE4A}"/>
              </a:ext>
            </a:extLst>
          </p:cNvPr>
          <p:cNvSpPr>
            <a:spLocks noGrp="1"/>
          </p:cNvSpPr>
          <p:nvPr>
            <p:ph type="title"/>
          </p:nvPr>
        </p:nvSpPr>
        <p:spPr>
          <a:xfrm>
            <a:off x="838200" y="365125"/>
            <a:ext cx="10515600" cy="1325563"/>
          </a:xfrm>
        </p:spPr>
        <p:txBody>
          <a:bodyPr/>
          <a:lstStyle/>
          <a:p>
            <a:r>
              <a:rPr lang="en-US" b="1">
                <a:latin typeface="Franklin Gothic Medium"/>
              </a:rPr>
              <a:t>Assessing</a:t>
            </a:r>
            <a:r>
              <a:rPr lang="en-US" b="1" i="0" u="none" strike="noStrike" baseline="0">
                <a:latin typeface="Franklin Gothic Medium"/>
              </a:rPr>
              <a:t> </a:t>
            </a:r>
            <a:r>
              <a:rPr lang="en-US" b="1">
                <a:latin typeface="Franklin Gothic Medium"/>
              </a:rPr>
              <a:t>Affordability</a:t>
            </a:r>
            <a:endParaRPr lang="en-US" b="1" i="0" u="none" strike="noStrike" baseline="0">
              <a:latin typeface="Franklin Gothic Medium"/>
            </a:endParaRPr>
          </a:p>
        </p:txBody>
      </p:sp>
      <p:sp>
        <p:nvSpPr>
          <p:cNvPr id="3" name="Text Placeholder 2">
            <a:extLst>
              <a:ext uri="{FF2B5EF4-FFF2-40B4-BE49-F238E27FC236}">
                <a16:creationId xmlns:a16="http://schemas.microsoft.com/office/drawing/2014/main" id="{32676F0F-92A0-4DDF-9F2E-B38FAB12993E}"/>
              </a:ext>
            </a:extLst>
          </p:cNvPr>
          <p:cNvSpPr>
            <a:spLocks noGrp="1"/>
          </p:cNvSpPr>
          <p:nvPr>
            <p:ph type="body" idx="1"/>
          </p:nvPr>
        </p:nvSpPr>
        <p:spPr>
          <a:xfrm>
            <a:off x="838200" y="1507244"/>
            <a:ext cx="10515600" cy="4985631"/>
          </a:xfrm>
        </p:spPr>
        <p:txBody>
          <a:bodyPr vert="horz" lIns="91440" tIns="45720" rIns="91440" bIns="45720" rtlCol="0" anchor="t">
            <a:normAutofit fontScale="62500" lnSpcReduction="20000"/>
          </a:bodyPr>
          <a:lstStyle/>
          <a:p>
            <a:r>
              <a:rPr lang="en-US" sz="3800" dirty="0">
                <a:ea typeface="Times New Roman" panose="02020603050405020304" pitchFamily="18" charset="0"/>
                <a:cs typeface="Times New Roman"/>
              </a:rPr>
              <a:t>Assist</a:t>
            </a:r>
            <a:r>
              <a:rPr lang="en-US" sz="3800" dirty="0">
                <a:effectLst/>
                <a:latin typeface="+mj-lt"/>
                <a:ea typeface="Times New Roman" panose="02020603050405020304" pitchFamily="18" charset="0"/>
                <a:cs typeface="Times New Roman"/>
              </a:rPr>
              <a:t> participant to determine and understand their financial </a:t>
            </a:r>
            <a:r>
              <a:rPr lang="en-US" sz="3800" dirty="0">
                <a:ea typeface="Times New Roman" panose="02020603050405020304" pitchFamily="18" charset="0"/>
                <a:cs typeface="Times New Roman"/>
              </a:rPr>
              <a:t>situation in relation </a:t>
            </a:r>
            <a:r>
              <a:rPr lang="en-US" sz="3800" dirty="0">
                <a:effectLst/>
                <a:latin typeface="+mj-lt"/>
                <a:ea typeface="Times New Roman" panose="02020603050405020304" pitchFamily="18" charset="0"/>
                <a:cs typeface="Times New Roman"/>
              </a:rPr>
              <a:t>to </a:t>
            </a:r>
            <a:r>
              <a:rPr lang="en-US" sz="3800" dirty="0">
                <a:ea typeface="Times New Roman" panose="02020603050405020304" pitchFamily="18" charset="0"/>
                <a:cs typeface="Times New Roman"/>
              </a:rPr>
              <a:t>the fair market rent. </a:t>
            </a:r>
          </a:p>
          <a:p>
            <a:r>
              <a:rPr lang="en-US" sz="3800" dirty="0">
                <a:ea typeface="Times New Roman" panose="02020603050405020304" pitchFamily="18" charset="0"/>
                <a:cs typeface="Times New Roman"/>
              </a:rPr>
              <a:t>30% Rule</a:t>
            </a:r>
            <a:endParaRPr lang="en-US" sz="3800" dirty="0">
              <a:effectLst/>
              <a:latin typeface="+mj-lt"/>
              <a:ea typeface="Times New Roman" panose="02020603050405020304" pitchFamily="18" charset="0"/>
              <a:cs typeface="Times New Roman"/>
            </a:endParaRPr>
          </a:p>
          <a:p>
            <a:pPr lvl="1"/>
            <a:r>
              <a:rPr lang="en-US" sz="3400" dirty="0">
                <a:ea typeface="Times New Roman" panose="02020603050405020304" pitchFamily="18" charset="0"/>
                <a:cs typeface="Times New Roman"/>
              </a:rPr>
              <a:t>"</a:t>
            </a:r>
            <a:r>
              <a:rPr lang="en-US" sz="3800" dirty="0">
                <a:ea typeface="Times New Roman" panose="02020603050405020304" pitchFamily="18" charset="0"/>
                <a:cs typeface="Times New Roman"/>
              </a:rPr>
              <a:t>Don't spend more than 30% of your gross monthly income on housing. "</a:t>
            </a:r>
            <a:endParaRPr lang="en-US" sz="3400" dirty="0">
              <a:ea typeface="Times New Roman" panose="02020603050405020304" pitchFamily="18" charset="0"/>
              <a:cs typeface="Times New Roman"/>
            </a:endParaRPr>
          </a:p>
          <a:p>
            <a:pPr lvl="1"/>
            <a:r>
              <a:rPr lang="en-US" sz="3800" dirty="0">
                <a:ea typeface="Times New Roman" panose="02020603050405020304" pitchFamily="18" charset="0"/>
                <a:cs typeface="Times New Roman"/>
              </a:rPr>
              <a:t>Senator Edward Brooke &amp; The Brooke Amendment (coauthor of the Fair Housing Act with Senator Walter Mondale in 1968)</a:t>
            </a:r>
            <a:endParaRPr lang="en-US" dirty="0">
              <a:ea typeface="Times New Roman" panose="02020603050405020304" pitchFamily="18" charset="0"/>
              <a:cs typeface="Times New Roman"/>
            </a:endParaRPr>
          </a:p>
          <a:p>
            <a:pPr lvl="1"/>
            <a:r>
              <a:rPr lang="en-US" sz="3800" dirty="0">
                <a:ea typeface="+mj-lt"/>
                <a:cs typeface="+mj-lt"/>
                <a:hlinkClick r:id="rId3"/>
              </a:rPr>
              <a:t>https://www.huduser.gov/portal/pdredge/pdr_edge_featd_article_092214.html#:~:text=The%2030-percent%20rule%20for%20measuring%20affordability%20can%20be,senator%20and%20a%20vocal%20advocate%20of%20affordable%20housing</a:t>
            </a:r>
            <a:r>
              <a:rPr lang="en-US" sz="3800" dirty="0">
                <a:ea typeface="+mj-lt"/>
                <a:cs typeface="+mj-lt"/>
              </a:rPr>
              <a:t>.</a:t>
            </a:r>
            <a:r>
              <a:rPr lang="en-US" sz="3800" dirty="0">
                <a:ea typeface="Times New Roman" panose="02020603050405020304" pitchFamily="18" charset="0"/>
                <a:cs typeface="Times New Roman"/>
              </a:rPr>
              <a:t>   </a:t>
            </a:r>
            <a:endParaRPr lang="en-US" sz="3800" dirty="0"/>
          </a:p>
          <a:p>
            <a:r>
              <a:rPr lang="en-US" sz="3800" dirty="0">
                <a:solidFill>
                  <a:srgbClr val="000000"/>
                </a:solidFill>
                <a:ea typeface="Times New Roman" panose="02020603050405020304" pitchFamily="18" charset="0"/>
                <a:cs typeface="Times New Roman"/>
              </a:rPr>
              <a:t>Fair Market Rent </a:t>
            </a:r>
          </a:p>
          <a:p>
            <a:pPr lvl="1"/>
            <a:r>
              <a:rPr lang="en-US" sz="3400" dirty="0">
                <a:ea typeface="+mj-lt"/>
                <a:cs typeface="+mj-lt"/>
                <a:hlinkClick r:id="rId4"/>
              </a:rPr>
              <a:t>https://www.huduser.gov/portal/datasets/fmr/fmrs/FY2022_code/select_Geography.odn</a:t>
            </a:r>
            <a:r>
              <a:rPr lang="en-US" sz="3400" dirty="0">
                <a:ea typeface="+mj-lt"/>
                <a:cs typeface="+mj-lt"/>
              </a:rPr>
              <a:t> </a:t>
            </a:r>
            <a:endParaRPr lang="en-US" sz="3400" dirty="0">
              <a:solidFill>
                <a:srgbClr val="000000"/>
              </a:solidFill>
              <a:ea typeface="Times New Roman" panose="02020603050405020304" pitchFamily="18" charset="0"/>
              <a:cs typeface="Times New Roman"/>
            </a:endParaRPr>
          </a:p>
          <a:p>
            <a:r>
              <a:rPr lang="en-US" sz="3800" dirty="0">
                <a:ea typeface="Times New Roman" panose="02020603050405020304" pitchFamily="18" charset="0"/>
                <a:cs typeface="Times New Roman"/>
              </a:rPr>
              <a:t>Waivers</a:t>
            </a:r>
            <a:r>
              <a:rPr lang="en-US" sz="3800" dirty="0">
                <a:effectLst/>
                <a:latin typeface="+mj-lt"/>
                <a:ea typeface="Times New Roman" panose="02020603050405020304" pitchFamily="18" charset="0"/>
                <a:cs typeface="Times New Roman"/>
              </a:rPr>
              <a:t> do not </a:t>
            </a:r>
            <a:r>
              <a:rPr lang="en-US" sz="3800" dirty="0">
                <a:ea typeface="Times New Roman" panose="02020603050405020304" pitchFamily="18" charset="0"/>
                <a:cs typeface="Times New Roman"/>
              </a:rPr>
              <a:t>provide funding</a:t>
            </a:r>
            <a:r>
              <a:rPr lang="en-US" sz="3800" dirty="0">
                <a:effectLst/>
                <a:latin typeface="+mj-lt"/>
                <a:ea typeface="Times New Roman" panose="02020603050405020304" pitchFamily="18" charset="0"/>
                <a:cs typeface="Times New Roman"/>
              </a:rPr>
              <a:t> for housing costs for individuals eligible for HTTS services</a:t>
            </a:r>
          </a:p>
          <a:p>
            <a:pPr marL="0" indent="0">
              <a:buNone/>
            </a:pPr>
            <a:endParaRPr lang="en-US" sz="3800" dirty="0">
              <a:effectLst/>
              <a:latin typeface="+mj-lt"/>
              <a:ea typeface="Times New Roman" panose="02020603050405020304" pitchFamily="18" charset="0"/>
              <a:cs typeface="Times New Roman"/>
            </a:endParaRPr>
          </a:p>
          <a:p>
            <a:pPr marR="0" lvl="0" rtl="0"/>
            <a:endParaRPr lang="en-US" b="0" i="1" u="none" strike="noStrike" baseline="0" dirty="0">
              <a:solidFill>
                <a:srgbClr val="0070C0"/>
              </a:solidFill>
              <a:latin typeface="Franklin Gothic Medium" panose="020B0603020102020204" pitchFamily="34" charset="0"/>
              <a:hlinkClick r:id="rId5"/>
            </a:endParaRPr>
          </a:p>
        </p:txBody>
      </p:sp>
      <p:sp>
        <p:nvSpPr>
          <p:cNvPr id="4" name="Slide Number Placeholder 3">
            <a:extLst>
              <a:ext uri="{FF2B5EF4-FFF2-40B4-BE49-F238E27FC236}">
                <a16:creationId xmlns:a16="http://schemas.microsoft.com/office/drawing/2014/main" id="{F4BA26FF-CF78-45F9-8C49-F385C374CE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6803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C61F-334D-4355-97CE-AD26EBB85AC7}"/>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Subsidized Housing</a:t>
            </a:r>
          </a:p>
        </p:txBody>
      </p:sp>
      <p:sp>
        <p:nvSpPr>
          <p:cNvPr id="3" name="Text Placeholder 2">
            <a:extLst>
              <a:ext uri="{FF2B5EF4-FFF2-40B4-BE49-F238E27FC236}">
                <a16:creationId xmlns:a16="http://schemas.microsoft.com/office/drawing/2014/main" id="{BABAD255-0694-4568-B303-0F1C0CA43B8E}"/>
              </a:ext>
            </a:extLst>
          </p:cNvPr>
          <p:cNvSpPr>
            <a:spLocks noGrp="1"/>
          </p:cNvSpPr>
          <p:nvPr>
            <p:ph type="body" idx="1"/>
          </p:nvPr>
        </p:nvSpPr>
        <p:spPr>
          <a:xfrm>
            <a:off x="838200" y="1438835"/>
            <a:ext cx="10515600" cy="4738128"/>
          </a:xfrm>
        </p:spPr>
        <p:txBody>
          <a:bodyPr vert="horz" lIns="91440" tIns="45720" rIns="91440" bIns="45720" rtlCol="0" anchor="t">
            <a:normAutofit lnSpcReduction="10000"/>
          </a:bodyPr>
          <a:lstStyle/>
          <a:p>
            <a:pPr marL="0" marR="0" lvl="0" indent="0" rtl="0">
              <a:buNone/>
            </a:pPr>
            <a:endParaRPr lang="en-US" sz="2600" b="0" i="0" u="none" strike="noStrike" baseline="0">
              <a:latin typeface="Franklin Gothic Medium" panose="020B0603020102020204" pitchFamily="34" charset="0"/>
            </a:endParaRPr>
          </a:p>
          <a:p>
            <a:pPr marL="0" marR="0" lvl="0" indent="0" rtl="0">
              <a:buNone/>
            </a:pPr>
            <a:r>
              <a:rPr lang="en-US" sz="2600" b="0" i="0" u="none" strike="noStrike" baseline="0">
                <a:latin typeface="Franklin Gothic Medium" panose="020B0603020102020204" pitchFamily="34" charset="0"/>
              </a:rPr>
              <a:t>Subsidized housing ensures long term affordability.  However, there are long waiting lists and available units may not be in locations that meet the participant’s needs.  Types of subsidized housing include:</a:t>
            </a:r>
          </a:p>
          <a:p>
            <a:pPr marL="0" marR="0" lvl="0" indent="0" rtl="0">
              <a:buNone/>
            </a:pPr>
            <a:endParaRPr lang="en-US" b="0" i="0" u="none" strike="noStrike" baseline="0">
              <a:latin typeface="Franklin Gothic Medium" panose="020B0603020102020204" pitchFamily="34" charset="0"/>
            </a:endParaRPr>
          </a:p>
          <a:p>
            <a:pPr lvl="1"/>
            <a:r>
              <a:rPr lang="en-US" b="0" i="0" u="none" strike="noStrike" baseline="0">
                <a:latin typeface="Franklin Gothic Medium" panose="020B0603020102020204" pitchFamily="34" charset="0"/>
              </a:rPr>
              <a:t>Apartments in buildings operated by local Public Housing Authority (“PHA”)</a:t>
            </a:r>
          </a:p>
          <a:p>
            <a:pPr marL="457200" lvl="1" indent="0">
              <a:buNone/>
            </a:pPr>
            <a:endParaRPr lang="en-US" b="0" i="0" u="none" strike="noStrike" baseline="0">
              <a:latin typeface="Franklin Gothic Medium" panose="020B0603020102020204" pitchFamily="34" charset="0"/>
            </a:endParaRPr>
          </a:p>
          <a:p>
            <a:pPr lvl="1"/>
            <a:r>
              <a:rPr lang="en-US">
                <a:latin typeface="Franklin Gothic Medium" panose="020B0603020102020204" pitchFamily="34" charset="0"/>
              </a:rPr>
              <a:t>Housing vouchers that belong to the participant which subsidize rents in private apartments if landlord accepts the voucher</a:t>
            </a:r>
          </a:p>
          <a:p>
            <a:pPr marL="457200" lvl="1" indent="0">
              <a:buNone/>
            </a:pPr>
            <a:endParaRPr lang="en-US">
              <a:latin typeface="Franklin Gothic Medium" panose="020B0603020102020204" pitchFamily="34" charset="0"/>
            </a:endParaRPr>
          </a:p>
          <a:p>
            <a:pPr lvl="1"/>
            <a:r>
              <a:rPr lang="en-US" b="0" i="0" u="none" strike="noStrike" baseline="0">
                <a:latin typeface="Franklin Gothic Medium" panose="020B0603020102020204" pitchFamily="34" charset="0"/>
              </a:rPr>
              <a:t>Subsidized apartments in buildings that </a:t>
            </a:r>
            <a:r>
              <a:rPr lang="en-US">
                <a:latin typeface="Franklin Gothic Medium" panose="020B0603020102020204" pitchFamily="34" charset="0"/>
              </a:rPr>
              <a:t>received certain federal or state funding</a:t>
            </a:r>
          </a:p>
          <a:p>
            <a:pPr marL="0" marR="0" lvl="0" indent="0" rtl="0">
              <a:buNone/>
            </a:pPr>
            <a:endParaRPr lang="en-US" b="0" i="0" u="none" strike="noStrike" baseline="0">
              <a:highlight>
                <a:srgbClr val="FFFF00"/>
              </a:highlight>
              <a:latin typeface="Franklin Gothic Medium"/>
            </a:endParaRPr>
          </a:p>
        </p:txBody>
      </p:sp>
      <p:sp>
        <p:nvSpPr>
          <p:cNvPr id="4" name="Slide Number Placeholder 3">
            <a:extLst>
              <a:ext uri="{FF2B5EF4-FFF2-40B4-BE49-F238E27FC236}">
                <a16:creationId xmlns:a16="http://schemas.microsoft.com/office/drawing/2014/main" id="{A412A1F9-6F0F-4C61-9141-DC7E2D9D2F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2192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F3-B343-4CE2-82B5-2B27C4289AC0}"/>
              </a:ext>
            </a:extLst>
          </p:cNvPr>
          <p:cNvSpPr>
            <a:spLocks noGrp="1"/>
          </p:cNvSpPr>
          <p:nvPr>
            <p:ph type="title"/>
          </p:nvPr>
        </p:nvSpPr>
        <p:spPr>
          <a:xfrm>
            <a:off x="838200" y="587374"/>
            <a:ext cx="10515600" cy="1325563"/>
          </a:xfrm>
        </p:spPr>
        <p:txBody>
          <a:bodyPr/>
          <a:lstStyle/>
          <a:p>
            <a:pPr marR="0" rtl="0"/>
            <a:r>
              <a:rPr lang="en-US" b="1" i="0" u="none" strike="noStrike" baseline="0">
                <a:latin typeface="Franklin Gothic Medium" panose="020B0603020102020204" pitchFamily="34" charset="0"/>
              </a:rPr>
              <a:t>Subsidized Units</a:t>
            </a:r>
          </a:p>
        </p:txBody>
      </p:sp>
      <p:sp>
        <p:nvSpPr>
          <p:cNvPr id="3" name="Text Placeholder 2">
            <a:extLst>
              <a:ext uri="{FF2B5EF4-FFF2-40B4-BE49-F238E27FC236}">
                <a16:creationId xmlns:a16="http://schemas.microsoft.com/office/drawing/2014/main" id="{8A1612ED-C768-4F13-82A3-0681F49B0150}"/>
              </a:ext>
            </a:extLst>
          </p:cNvPr>
          <p:cNvSpPr>
            <a:spLocks noGrp="1"/>
          </p:cNvSpPr>
          <p:nvPr>
            <p:ph type="body" idx="1"/>
          </p:nvPr>
        </p:nvSpPr>
        <p:spPr>
          <a:xfrm>
            <a:off x="838200" y="2141537"/>
            <a:ext cx="10515600" cy="4351338"/>
          </a:xfrm>
        </p:spPr>
        <p:txBody>
          <a:bodyPr vert="horz" lIns="91440" tIns="45720" rIns="91440" bIns="45720" rtlCol="0" anchor="t">
            <a:normAutofit fontScale="85000" lnSpcReduction="10000"/>
          </a:bodyPr>
          <a:lstStyle/>
          <a:p>
            <a:r>
              <a:rPr lang="en-US" b="0" i="0" u="none" strike="noStrike" baseline="0">
                <a:latin typeface="Franklin Gothic Medium" panose="020B0603020102020204" pitchFamily="34" charset="0"/>
              </a:rPr>
              <a:t>Apartment buildings for seniors and people with disabilities</a:t>
            </a:r>
          </a:p>
          <a:p>
            <a:pPr lvl="1">
              <a:buFont typeface="Wingdings" panose="05000000000000000000" pitchFamily="2" charset="2"/>
              <a:buChar char="ü"/>
            </a:pPr>
            <a:r>
              <a:rPr lang="en-US" b="0" i="0" u="none" strike="noStrike" baseline="0">
                <a:latin typeface="Franklin Gothic Medium" panose="020B0603020102020204" pitchFamily="34" charset="0"/>
              </a:rPr>
              <a:t>operated by religious organizations or other non-profits 	</a:t>
            </a:r>
          </a:p>
          <a:p>
            <a:pPr lvl="1">
              <a:buFont typeface="Wingdings" panose="05000000000000000000" pitchFamily="2" charset="2"/>
              <a:buChar char="ü"/>
            </a:pPr>
            <a:r>
              <a:rPr lang="en-US" b="0" i="0" u="none" strike="noStrike" baseline="0">
                <a:latin typeface="Franklin Gothic Medium" panose="020B0603020102020204" pitchFamily="34" charset="0"/>
              </a:rPr>
              <a:t>usually HUD Section 202 projects</a:t>
            </a:r>
          </a:p>
          <a:p>
            <a:pPr lvl="1">
              <a:buFont typeface="Wingdings" panose="05000000000000000000" pitchFamily="2" charset="2"/>
              <a:buChar char="ü"/>
            </a:pPr>
            <a:endParaRPr lang="en-US" b="0" i="0" u="none" strike="noStrike" baseline="0">
              <a:latin typeface="Franklin Gothic Medium" panose="020B0603020102020204" pitchFamily="34" charset="0"/>
            </a:endParaRPr>
          </a:p>
          <a:p>
            <a:r>
              <a:rPr lang="en-US" b="0" i="0" u="none" strike="noStrike" baseline="0">
                <a:latin typeface="Franklin Gothic Medium"/>
              </a:rPr>
              <a:t>Subsidized units in building funded with </a:t>
            </a:r>
            <a:r>
              <a:rPr lang="en-US">
                <a:latin typeface="Franklin Gothic Medium"/>
              </a:rPr>
              <a:t>Low Income Housing Tax Credit (LIHTC)</a:t>
            </a:r>
            <a:endParaRPr lang="en-US" b="0" i="0" u="none" strike="noStrike" baseline="0">
              <a:latin typeface="Franklin Gothic Medium"/>
            </a:endParaRPr>
          </a:p>
          <a:p>
            <a:pPr lvl="1">
              <a:buFont typeface="Wingdings" panose="05000000000000000000" pitchFamily="2" charset="2"/>
              <a:buChar char="ü"/>
            </a:pPr>
            <a:r>
              <a:rPr lang="en-US">
                <a:latin typeface="Franklin Gothic Medium"/>
              </a:rPr>
              <a:t>Guide to renting a LIHTC Home</a:t>
            </a:r>
          </a:p>
          <a:p>
            <a:pPr marL="457200" lvl="1" indent="0">
              <a:buNone/>
            </a:pPr>
            <a:r>
              <a:rPr lang="en-US">
                <a:latin typeface="Franklin Gothic Medium"/>
                <a:hlinkClick r:id="rId3"/>
              </a:rPr>
              <a:t>https://www.rhls.org/2022/03/renting-a-lihtc-home-everything-you-need-to-know/</a:t>
            </a:r>
            <a:r>
              <a:rPr lang="en-US">
                <a:latin typeface="Franklin Gothic Medium"/>
              </a:rPr>
              <a:t> </a:t>
            </a:r>
          </a:p>
          <a:p>
            <a:pPr lvl="1">
              <a:buFont typeface="Wingdings" panose="05000000000000000000" pitchFamily="2" charset="2"/>
              <a:buChar char="ü"/>
            </a:pPr>
            <a:endParaRPr lang="en-US">
              <a:latin typeface="Franklin Gothic Medium"/>
            </a:endParaRPr>
          </a:p>
          <a:p>
            <a:pPr marL="457200" lvl="1" indent="0">
              <a:buNone/>
            </a:pPr>
            <a:endParaRPr lang="en-US" sz="2800">
              <a:latin typeface="Franklin Gothic Medium"/>
            </a:endParaRPr>
          </a:p>
          <a:p>
            <a:pPr marL="457200" lvl="1" indent="0">
              <a:buNone/>
            </a:pPr>
            <a:r>
              <a:rPr lang="en-US" sz="2800">
                <a:latin typeface="Franklin Gothic Medium"/>
              </a:rPr>
              <a:t>Additional Resources</a:t>
            </a:r>
          </a:p>
          <a:p>
            <a:pPr marL="457200" lvl="1" indent="0">
              <a:buNone/>
            </a:pPr>
            <a:r>
              <a:rPr lang="en-US" b="0" i="0" u="none" strike="noStrike" baseline="0">
                <a:latin typeface="Franklin Gothic Medium" panose="020B0603020102020204" pitchFamily="34" charset="0"/>
              </a:rPr>
              <a:t> </a:t>
            </a:r>
            <a:r>
              <a:rPr lang="en-US" b="0" i="0" u="sng" strike="noStrike" baseline="0">
                <a:solidFill>
                  <a:srgbClr val="0563C1"/>
                </a:solidFill>
                <a:latin typeface="Franklin Gothic Medium" panose="020B0603020102020204" pitchFamily="34" charset="0"/>
                <a:hlinkClick r:id="rId4"/>
              </a:rPr>
              <a:t>https://www.pahousingsearch.com/</a:t>
            </a:r>
            <a:r>
              <a:rPr lang="en-US" b="0" i="0" u="none" strike="noStrike" baseline="0">
                <a:solidFill>
                  <a:srgbClr val="0563C1"/>
                </a:solidFill>
                <a:latin typeface="Franklin Gothic Medium" panose="020B0603020102020204" pitchFamily="34" charset="0"/>
                <a:hlinkClick r:id="rId4"/>
              </a:rPr>
              <a:t> to search for those units.</a:t>
            </a:r>
            <a:endParaRPr lang="en-US" b="0" i="0" u="none" strike="noStrike" baseline="0">
              <a:solidFill>
                <a:srgbClr val="0563C1"/>
              </a:solidFill>
              <a:latin typeface="Franklin Gothic Medium" panose="020B0603020102020204" pitchFamily="34" charset="0"/>
            </a:endParaRPr>
          </a:p>
          <a:p>
            <a:pPr marL="457200" lvl="1" indent="0">
              <a:buNone/>
            </a:pPr>
            <a:r>
              <a:rPr lang="en-US">
                <a:latin typeface="Franklin Gothic Medium" panose="020B0603020102020204" pitchFamily="34" charset="0"/>
                <a:hlinkClick r:id="rId5"/>
              </a:rPr>
              <a:t> https://affordablehousingonline.com/guide</a:t>
            </a:r>
            <a:r>
              <a:rPr lang="en-US">
                <a:latin typeface="Franklin Gothic Medium" panose="020B0603020102020204" pitchFamily="34" charset="0"/>
              </a:rPr>
              <a:t> </a:t>
            </a:r>
            <a:endParaRPr lang="en-US" b="0" i="0" u="none" strike="noStrike" baseline="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3BFD7639-582D-4182-8F9D-9E335DD1F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18650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7AD1-9315-E15B-5D7C-066F05FE330C}"/>
              </a:ext>
            </a:extLst>
          </p:cNvPr>
          <p:cNvSpPr>
            <a:spLocks noGrp="1"/>
          </p:cNvSpPr>
          <p:nvPr>
            <p:ph type="title"/>
          </p:nvPr>
        </p:nvSpPr>
        <p:spPr/>
        <p:txBody>
          <a:bodyPr/>
          <a:lstStyle/>
          <a:p>
            <a:r>
              <a:rPr lang="en-US" b="1" err="1"/>
              <a:t>PAHousing</a:t>
            </a:r>
            <a:r>
              <a:rPr lang="en-US" b="1"/>
              <a:t> Search.com</a:t>
            </a:r>
          </a:p>
        </p:txBody>
      </p:sp>
      <p:sp>
        <p:nvSpPr>
          <p:cNvPr id="3" name="Content Placeholder 2">
            <a:extLst>
              <a:ext uri="{FF2B5EF4-FFF2-40B4-BE49-F238E27FC236}">
                <a16:creationId xmlns:a16="http://schemas.microsoft.com/office/drawing/2014/main" id="{33F8806A-CAFA-8880-79A7-F1EEC1D6F848}"/>
              </a:ext>
            </a:extLst>
          </p:cNvPr>
          <p:cNvSpPr>
            <a:spLocks noGrp="1"/>
          </p:cNvSpPr>
          <p:nvPr>
            <p:ph idx="1"/>
          </p:nvPr>
        </p:nvSpPr>
        <p:spPr>
          <a:xfrm>
            <a:off x="838200" y="1926078"/>
            <a:ext cx="10515600" cy="4430272"/>
          </a:xfrm>
        </p:spPr>
        <p:txBody>
          <a:bodyPr vert="horz" lIns="91440" tIns="45720" rIns="91440" bIns="45720" rtlCol="0" anchor="t">
            <a:normAutofit fontScale="85000" lnSpcReduction="20000"/>
          </a:bodyPr>
          <a:lstStyle/>
          <a:p>
            <a:pPr marL="0" indent="0" fontAlgn="base">
              <a:buNone/>
            </a:pPr>
            <a:endParaRPr lang="en-US" dirty="0">
              <a:solidFill>
                <a:srgbClr val="000000"/>
              </a:solidFill>
              <a:latin typeface="Franklin Gothic Book" panose="020B0503020102020204"/>
              <a:cs typeface="Calibri"/>
            </a:endParaRPr>
          </a:p>
          <a:p>
            <a:r>
              <a:rPr lang="en-US" sz="3500" dirty="0">
                <a:solidFill>
                  <a:srgbClr val="000000"/>
                </a:solidFill>
                <a:latin typeface="+mj-lt"/>
                <a:cs typeface="Calibri"/>
              </a:rPr>
              <a:t>Building networks with private landlords</a:t>
            </a:r>
          </a:p>
          <a:p>
            <a:pPr marL="0" indent="0">
              <a:buNone/>
            </a:pPr>
            <a:endParaRPr lang="en-US" sz="3500" dirty="0">
              <a:latin typeface="+mj-lt"/>
            </a:endParaRPr>
          </a:p>
          <a:p>
            <a:pPr algn="l" rtl="0" fontAlgn="base">
              <a:buFont typeface="Arial" panose="020B0604020202020204" pitchFamily="34" charset="0"/>
              <a:buChar char="•"/>
            </a:pPr>
            <a:r>
              <a:rPr lang="en-US" sz="3500" i="0" u="none" strike="noStrike" dirty="0">
                <a:solidFill>
                  <a:srgbClr val="000000"/>
                </a:solidFill>
                <a:effectLst/>
                <a:latin typeface="+mj-lt"/>
                <a:cs typeface="Calibri"/>
              </a:rPr>
              <a:t>Working with real estate agents and property managers </a:t>
            </a:r>
            <a:r>
              <a:rPr lang="en-US" sz="3500" b="1" i="0" dirty="0">
                <a:solidFill>
                  <a:srgbClr val="000000"/>
                </a:solidFill>
                <a:effectLst/>
                <a:latin typeface="+mj-lt"/>
                <a:cs typeface="Calibri"/>
              </a:rPr>
              <a:t>​</a:t>
            </a:r>
          </a:p>
          <a:p>
            <a:pPr marL="0" indent="0" algn="l" rtl="0" fontAlgn="base">
              <a:buNone/>
            </a:pPr>
            <a:endParaRPr lang="en-US" sz="3500" b="1" i="0" dirty="0">
              <a:solidFill>
                <a:srgbClr val="000000"/>
              </a:solidFill>
              <a:effectLst/>
              <a:latin typeface="+mj-lt"/>
              <a:cs typeface="Calibri"/>
            </a:endParaRPr>
          </a:p>
          <a:p>
            <a:r>
              <a:rPr lang="en-US" sz="3500" dirty="0">
                <a:solidFill>
                  <a:srgbClr val="000000"/>
                </a:solidFill>
                <a:latin typeface="+mj-lt"/>
                <a:cs typeface="Calibri"/>
              </a:rPr>
              <a:t>Knowing your local Housing Authorities</a:t>
            </a:r>
          </a:p>
          <a:p>
            <a:pPr marL="0" indent="0">
              <a:buNone/>
            </a:pPr>
            <a:endParaRPr lang="en-US" sz="3500" b="1" dirty="0">
              <a:solidFill>
                <a:srgbClr val="000000"/>
              </a:solidFill>
              <a:latin typeface="+mj-lt"/>
              <a:cs typeface="Calibri"/>
            </a:endParaRPr>
          </a:p>
          <a:p>
            <a:pPr algn="l" rtl="0" fontAlgn="base">
              <a:buFont typeface="Arial" panose="020B0604020202020204" pitchFamily="34" charset="0"/>
              <a:buChar char="•"/>
            </a:pPr>
            <a:r>
              <a:rPr lang="en-US" sz="3500" i="0" u="none" strike="noStrike" dirty="0">
                <a:solidFill>
                  <a:srgbClr val="000000"/>
                </a:solidFill>
                <a:effectLst/>
                <a:latin typeface="+mj-lt"/>
                <a:cs typeface="Calibri"/>
              </a:rPr>
              <a:t>Regional differences</a:t>
            </a:r>
            <a:r>
              <a:rPr lang="en-US" sz="3500" i="0" dirty="0">
                <a:solidFill>
                  <a:srgbClr val="000000"/>
                </a:solidFill>
                <a:effectLst/>
                <a:latin typeface="+mj-lt"/>
                <a:cs typeface="Calibri"/>
              </a:rPr>
              <a:t>​</a:t>
            </a:r>
          </a:p>
          <a:p>
            <a:pPr algn="l" rtl="0" fontAlgn="base">
              <a:buFont typeface="Arial" panose="020B0604020202020204" pitchFamily="34" charset="0"/>
              <a:buChar char="•"/>
            </a:pPr>
            <a:endParaRPr lang="en-US" sz="3500" b="1" i="0" dirty="0">
              <a:solidFill>
                <a:srgbClr val="000000"/>
              </a:solidFill>
              <a:effectLst/>
              <a:latin typeface="+mj-lt"/>
              <a:cs typeface="Calibri"/>
            </a:endParaRP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3000" b="0" i="0" u="sng" strike="noStrike" kern="1200" cap="none" spc="0" normalizeH="0" baseline="0" noProof="0" dirty="0">
                <a:ln>
                  <a:noFill/>
                </a:ln>
                <a:solidFill>
                  <a:srgbClr val="0563C1"/>
                </a:solidFill>
                <a:effectLst/>
                <a:uLnTx/>
                <a:uFillTx/>
                <a:latin typeface="+mj-lt"/>
                <a:ea typeface="+mn-ea"/>
                <a:cs typeface="Calibri"/>
                <a:hlinkClick r:id="rId3"/>
              </a:rPr>
              <a:t>https://www.pahousingsearch.com/</a:t>
            </a:r>
            <a:r>
              <a:rPr kumimoji="0" lang="en-US" sz="3000" b="0" i="0" u="none" strike="noStrike" kern="1200" cap="none" spc="0" normalizeH="0" baseline="0" noProof="0" dirty="0">
                <a:ln>
                  <a:noFill/>
                </a:ln>
                <a:solidFill>
                  <a:srgbClr val="000000"/>
                </a:solidFill>
                <a:effectLst/>
                <a:uLnTx/>
                <a:uFillTx/>
                <a:latin typeface="+mj-lt"/>
                <a:ea typeface="+mn-ea"/>
                <a:cs typeface="Calibri"/>
              </a:rPr>
              <a:t>  </a:t>
            </a:r>
            <a:r>
              <a:rPr kumimoji="0" lang="en-US" sz="3700" b="0" i="0" u="none" strike="noStrike" kern="1200" cap="none" spc="0" normalizeH="0" baseline="0" noProof="0" dirty="0">
                <a:ln>
                  <a:noFill/>
                </a:ln>
                <a:solidFill>
                  <a:srgbClr val="000000"/>
                </a:solidFill>
                <a:effectLst/>
                <a:uLnTx/>
                <a:uFillTx/>
                <a:latin typeface="+mj-lt"/>
                <a:ea typeface="+mn-ea"/>
                <a:cs typeface="Calibri"/>
              </a:rPr>
              <a:t> ​</a:t>
            </a:r>
          </a:p>
          <a:p>
            <a:pPr marL="0" indent="0" algn="l" rtl="0" fontAlgn="base">
              <a:buNone/>
            </a:pPr>
            <a:endParaRPr lang="en-US" sz="3800" b="1" i="0" dirty="0">
              <a:solidFill>
                <a:srgbClr val="000000"/>
              </a:solidFill>
              <a:effectLst/>
              <a:latin typeface="Calibri"/>
              <a:cs typeface="Calibri"/>
            </a:endParaRPr>
          </a:p>
          <a:p>
            <a:pPr marL="0" indent="0" algn="l" rtl="0" fontAlgn="base">
              <a:buNone/>
            </a:pPr>
            <a:endParaRPr lang="en-US" b="0" i="0" dirty="0">
              <a:solidFill>
                <a:srgbClr val="000000"/>
              </a:solidFill>
              <a:effectLst/>
              <a:latin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858156D3-DAFD-FE7A-6092-24397A99F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7877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FA18-1DC7-469D-8428-F49A83E9E938}"/>
              </a:ext>
            </a:extLst>
          </p:cNvPr>
          <p:cNvSpPr>
            <a:spLocks noGrp="1"/>
          </p:cNvSpPr>
          <p:nvPr>
            <p:ph type="title"/>
          </p:nvPr>
        </p:nvSpPr>
        <p:spPr/>
        <p:txBody>
          <a:bodyPr/>
          <a:lstStyle/>
          <a:p>
            <a:r>
              <a:rPr lang="en-US" b="1" i="0" u="none" strike="noStrike" baseline="0">
                <a:latin typeface="Franklin Gothic Medium"/>
              </a:rPr>
              <a:t>HTTS Provider </a:t>
            </a:r>
            <a:r>
              <a:rPr lang="en-US" b="1">
                <a:latin typeface="Franklin Gothic Medium"/>
              </a:rPr>
              <a:t>R</a:t>
            </a:r>
            <a:r>
              <a:rPr lang="en-US" b="1" i="0" u="none" strike="noStrike" baseline="0">
                <a:latin typeface="Franklin Gothic Medium"/>
              </a:rPr>
              <a:t>ole</a:t>
            </a:r>
            <a:r>
              <a:rPr lang="en-US" b="1">
                <a:latin typeface="Franklin Gothic Medium"/>
              </a:rPr>
              <a:t>...</a:t>
            </a:r>
            <a:endParaRPr lang="en-US" b="1"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6C0A48A0-2EA8-447E-ABC8-7505FDA17B8D}"/>
              </a:ext>
            </a:extLst>
          </p:cNvPr>
          <p:cNvSpPr>
            <a:spLocks noGrp="1"/>
          </p:cNvSpPr>
          <p:nvPr>
            <p:ph type="body" idx="1"/>
          </p:nvPr>
        </p:nvSpPr>
        <p:spPr>
          <a:xfrm>
            <a:off x="838200" y="1568565"/>
            <a:ext cx="10515600" cy="4924310"/>
          </a:xfrm>
        </p:spPr>
        <p:txBody>
          <a:bodyPr vert="horz" lIns="91440" tIns="45720" rIns="91440" bIns="45720" rtlCol="0" anchor="t">
            <a:normAutofit fontScale="92500" lnSpcReduction="10000"/>
          </a:bodyPr>
          <a:lstStyle/>
          <a:p>
            <a:pPr marR="0" lvl="0" rtl="0"/>
            <a:r>
              <a:rPr lang="en-US" sz="2400" b="0" i="0" u="none" strike="noStrike" baseline="0" dirty="0">
                <a:latin typeface="Franklin Gothic Medium"/>
              </a:rPr>
              <a:t>Identify the programs for which the individual might qualify &amp; their availability</a:t>
            </a:r>
          </a:p>
          <a:p>
            <a:pPr marL="0" marR="0" lvl="0" indent="0" rtl="0">
              <a:buNone/>
            </a:pPr>
            <a:endParaRPr lang="en-US" sz="2400" b="0" i="0" u="none" strike="noStrike" baseline="0" dirty="0">
              <a:latin typeface="Franklin Gothic Medium" panose="020B0603020102020204" pitchFamily="34" charset="0"/>
            </a:endParaRPr>
          </a:p>
          <a:p>
            <a:pPr marR="0" lvl="0" rtl="0"/>
            <a:r>
              <a:rPr lang="en-US" sz="2400" b="0" i="0" u="none" strike="noStrike" baseline="0" dirty="0">
                <a:latin typeface="Franklin Gothic Medium"/>
              </a:rPr>
              <a:t>Assist with Application processes and documents necessary to apply-for subsidy &amp; an apartment</a:t>
            </a:r>
          </a:p>
          <a:p>
            <a:pPr marL="0" marR="0" lvl="0" indent="0" rtl="0">
              <a:buNone/>
            </a:pPr>
            <a:endParaRPr lang="en-US" sz="2400" b="0" i="0" u="none" strike="noStrike" baseline="0" dirty="0">
              <a:latin typeface="Franklin Gothic Medium" panose="020B0603020102020204" pitchFamily="34" charset="0"/>
            </a:endParaRPr>
          </a:p>
          <a:p>
            <a:pPr marR="0" lvl="0" rtl="0"/>
            <a:r>
              <a:rPr lang="en-US" sz="2400" b="0" i="0" u="none" strike="noStrike" baseline="0" dirty="0">
                <a:latin typeface="Franklin Gothic Medium"/>
              </a:rPr>
              <a:t>Identify resources needed to obtain documents needed</a:t>
            </a:r>
          </a:p>
          <a:p>
            <a:pPr marL="0" marR="0" lvl="0" indent="0" rtl="0">
              <a:buNone/>
            </a:pPr>
            <a:endParaRPr lang="en-US" sz="2400" b="0" i="0" u="none" strike="noStrike" baseline="0" dirty="0">
              <a:latin typeface="Franklin Gothic Medium" panose="020B0603020102020204" pitchFamily="34" charset="0"/>
            </a:endParaRPr>
          </a:p>
          <a:p>
            <a:pPr marR="0" lvl="0" rtl="0"/>
            <a:r>
              <a:rPr lang="en-US" sz="2400" b="0" i="0" u="none" strike="noStrike" baseline="0" dirty="0">
                <a:latin typeface="Franklin Gothic Medium"/>
              </a:rPr>
              <a:t>Build relationship with local housing authorities and Regional Housing Coordinators</a:t>
            </a:r>
          </a:p>
          <a:p>
            <a:pPr marL="0" marR="0" lvl="0" indent="0" rtl="0">
              <a:buNone/>
            </a:pPr>
            <a:endParaRPr lang="en-US" sz="2400" b="0" i="0" u="none" strike="noStrike" baseline="0" dirty="0">
              <a:latin typeface="Franklin Gothic Medium" panose="020B0603020102020204" pitchFamily="34" charset="0"/>
            </a:endParaRPr>
          </a:p>
          <a:p>
            <a:pPr marR="0" lvl="0" rtl="0"/>
            <a:r>
              <a:rPr lang="en-US" sz="2400" b="0" i="0" u="none" strike="noStrike" baseline="0" dirty="0">
                <a:latin typeface="Franklin Gothic Medium"/>
              </a:rPr>
              <a:t>Make referrals to Section 811 Local Referral Network or become stakeholder referral agency</a:t>
            </a:r>
          </a:p>
          <a:p>
            <a:pPr lvl="1"/>
            <a:r>
              <a:rPr lang="en-US" b="0" i="0" u="none" strike="noStrike" baseline="0">
                <a:latin typeface="Franklin Gothic Medium" panose="020B0603020102020204" pitchFamily="34" charset="0"/>
              </a:rPr>
              <a:t>Allows you to make referrals for subsidized housing through the 811 Project Rental Assistance program</a:t>
            </a:r>
          </a:p>
        </p:txBody>
      </p:sp>
      <p:sp>
        <p:nvSpPr>
          <p:cNvPr id="4" name="Slide Number Placeholder 3">
            <a:extLst>
              <a:ext uri="{FF2B5EF4-FFF2-40B4-BE49-F238E27FC236}">
                <a16:creationId xmlns:a16="http://schemas.microsoft.com/office/drawing/2014/main" id="{DA01649E-84A7-4B79-8FD2-8DE720B946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4948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032C-6948-442D-9E7E-508E876DE530}"/>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Housing Choice </a:t>
            </a:r>
            <a:r>
              <a:rPr lang="en-US" b="1">
                <a:latin typeface="Franklin Gothic Medium" panose="020B0603020102020204" pitchFamily="34" charset="0"/>
              </a:rPr>
              <a:t>V</a:t>
            </a:r>
            <a:r>
              <a:rPr lang="en-US" b="1" i="0" u="none" strike="noStrike" baseline="0">
                <a:latin typeface="Franklin Gothic Medium" panose="020B0603020102020204" pitchFamily="34" charset="0"/>
              </a:rPr>
              <a:t>ouchers (“Section 8”)</a:t>
            </a:r>
          </a:p>
        </p:txBody>
      </p:sp>
      <p:sp>
        <p:nvSpPr>
          <p:cNvPr id="3" name="Text Placeholder 2">
            <a:extLst>
              <a:ext uri="{FF2B5EF4-FFF2-40B4-BE49-F238E27FC236}">
                <a16:creationId xmlns:a16="http://schemas.microsoft.com/office/drawing/2014/main" id="{3ECB9188-68F5-4E0A-9265-F3C8B34674D3}"/>
              </a:ext>
            </a:extLst>
          </p:cNvPr>
          <p:cNvSpPr>
            <a:spLocks noGrp="1"/>
          </p:cNvSpPr>
          <p:nvPr>
            <p:ph type="body" idx="1"/>
          </p:nvPr>
        </p:nvSpPr>
        <p:spPr/>
        <p:txBody>
          <a:bodyPr>
            <a:normAutofit/>
          </a:bodyPr>
          <a:lstStyle/>
          <a:p>
            <a:pPr marR="0" lvl="0" rtl="0"/>
            <a:r>
              <a:rPr lang="en-US" b="0" i="0" u="none" strike="noStrike" baseline="0">
                <a:latin typeface="Franklin Gothic Medium" panose="020B0603020102020204" pitchFamily="34" charset="0"/>
              </a:rPr>
              <a:t>Application is made at the local Public Housing Authority (PHA).</a:t>
            </a:r>
            <a:r>
              <a:rPr lang="en-US">
                <a:solidFill>
                  <a:schemeClr val="bg2">
                    <a:lumMod val="10000"/>
                  </a:schemeClr>
                </a:solidFill>
                <a:latin typeface="Franklin Gothic Medium" panose="020B0603020102020204" pitchFamily="34" charset="0"/>
              </a:rPr>
              <a:t> </a:t>
            </a:r>
          </a:p>
          <a:p>
            <a:pPr marL="457200" lvl="1" indent="0">
              <a:buNone/>
            </a:pPr>
            <a:r>
              <a:rPr lang="en-US">
                <a:solidFill>
                  <a:schemeClr val="bg2">
                    <a:lumMod val="10000"/>
                  </a:schemeClr>
                </a:solidFill>
                <a:latin typeface="Franklin Gothic Medium" panose="020B0603020102020204" pitchFamily="34" charset="0"/>
              </a:rPr>
              <a:t> </a:t>
            </a:r>
            <a:r>
              <a:rPr lang="en-US" sz="2200">
                <a:solidFill>
                  <a:schemeClr val="bg2">
                    <a:lumMod val="10000"/>
                  </a:schemeClr>
                </a:solidFill>
                <a:latin typeface="Franklin Gothic Medium" panose="020B0603020102020204" pitchFamily="34" charset="0"/>
                <a:hlinkClick r:id="rId3"/>
              </a:rPr>
              <a:t>https://www.hud.gov/states/pennsylvania/renting/hawebsites</a:t>
            </a:r>
            <a:r>
              <a:rPr lang="en-US" sz="2200">
                <a:solidFill>
                  <a:schemeClr val="bg2">
                    <a:lumMod val="10000"/>
                  </a:schemeClr>
                </a:solidFill>
                <a:latin typeface="Franklin Gothic Medium" panose="020B0603020102020204" pitchFamily="34" charset="0"/>
              </a:rPr>
              <a:t> </a:t>
            </a:r>
          </a:p>
          <a:p>
            <a:pPr marL="457200" lvl="1" indent="0">
              <a:buNone/>
            </a:pPr>
            <a:endParaRPr lang="en-US">
              <a:solidFill>
                <a:schemeClr val="bg2">
                  <a:lumMod val="10000"/>
                </a:schemeClr>
              </a:solidFill>
              <a:latin typeface="Franklin Gothic Medium" panose="020B0603020102020204" pitchFamily="34" charset="0"/>
            </a:endParaRPr>
          </a:p>
          <a:p>
            <a:r>
              <a:rPr lang="en-US" b="0" i="0" u="none" strike="noStrike" baseline="0">
                <a:solidFill>
                  <a:schemeClr val="bg2">
                    <a:lumMod val="10000"/>
                  </a:schemeClr>
                </a:solidFill>
                <a:latin typeface="Franklin Gothic Medium" panose="020B0603020102020204" pitchFamily="34" charset="0"/>
              </a:rPr>
              <a:t>Applicants will need to supply documents to verify their identity, citizenship/immigration status and income. </a:t>
            </a:r>
          </a:p>
          <a:p>
            <a:pPr lvl="1"/>
            <a:r>
              <a:rPr lang="en-US">
                <a:solidFill>
                  <a:schemeClr val="bg2">
                    <a:lumMod val="10000"/>
                  </a:schemeClr>
                </a:solidFill>
                <a:latin typeface="Franklin Gothic Medium" panose="020B0603020102020204" pitchFamily="34" charset="0"/>
              </a:rPr>
              <a:t>P</a:t>
            </a:r>
            <a:r>
              <a:rPr lang="en-US" b="0" i="0" u="none" strike="noStrike" baseline="0">
                <a:solidFill>
                  <a:schemeClr val="bg2">
                    <a:lumMod val="10000"/>
                  </a:schemeClr>
                </a:solidFill>
                <a:latin typeface="Franklin Gothic Medium" panose="020B0603020102020204" pitchFamily="34" charset="0"/>
              </a:rPr>
              <a:t>roviders should assist applicants in obtaining required documents.</a:t>
            </a:r>
          </a:p>
          <a:p>
            <a:pPr marL="0" indent="0">
              <a:buNone/>
            </a:pPr>
            <a:endParaRPr lang="en-US" b="0" i="0" u="none" strike="noStrike" baseline="0">
              <a:solidFill>
                <a:schemeClr val="bg2">
                  <a:lumMod val="10000"/>
                </a:schemeClr>
              </a:solidFill>
              <a:latin typeface="Franklin Gothic Medium" panose="020B0603020102020204" pitchFamily="34" charset="0"/>
            </a:endParaRPr>
          </a:p>
          <a:p>
            <a:r>
              <a:rPr lang="en-US">
                <a:solidFill>
                  <a:schemeClr val="bg2">
                    <a:lumMod val="10000"/>
                  </a:schemeClr>
                </a:solidFill>
                <a:latin typeface="Franklin Gothic Medium" panose="020B0603020102020204" pitchFamily="34" charset="0"/>
              </a:rPr>
              <a:t>Most PHAs have long waiting lists for housing choice vouchers and may not even be taking applications</a:t>
            </a:r>
          </a:p>
          <a:p>
            <a:pPr marL="457200" lvl="1" indent="0">
              <a:buNone/>
            </a:pPr>
            <a:r>
              <a:rPr lang="en-US" sz="2200" b="0" i="0" u="none" strike="noStrike" baseline="0">
                <a:solidFill>
                  <a:schemeClr val="bg2">
                    <a:lumMod val="10000"/>
                  </a:schemeClr>
                </a:solidFill>
                <a:latin typeface="Franklin Gothic Medium" panose="020B0603020102020204" pitchFamily="34" charset="0"/>
                <a:hlinkClick r:id="rId4"/>
              </a:rPr>
              <a:t>https://affordablehousingonline.com/public-housing-waiting-lists/Pennsylvania</a:t>
            </a:r>
            <a:endParaRPr lang="en-US" sz="2200" b="0" i="0" u="none" strike="noStrike" baseline="0">
              <a:solidFill>
                <a:schemeClr val="bg2">
                  <a:lumMod val="10000"/>
                </a:schemeClr>
              </a:solidFill>
              <a:latin typeface="Franklin Gothic Medium" panose="020B0603020102020204" pitchFamily="34" charset="0"/>
            </a:endParaRPr>
          </a:p>
          <a:p>
            <a:pPr marL="0" indent="0">
              <a:buNone/>
            </a:pPr>
            <a:endParaRPr lang="en-US" b="0" i="0" u="none" strike="noStrike" baseline="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F2E40B0D-1DE3-4447-AAD7-D5184E1CBB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40294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032C-6948-442D-9E7E-508E876DE530}"/>
              </a:ext>
            </a:extLst>
          </p:cNvPr>
          <p:cNvSpPr>
            <a:spLocks noGrp="1"/>
          </p:cNvSpPr>
          <p:nvPr>
            <p:ph type="title"/>
          </p:nvPr>
        </p:nvSpPr>
        <p:spPr>
          <a:xfrm>
            <a:off x="838200" y="599621"/>
            <a:ext cx="10515600" cy="1325563"/>
          </a:xfrm>
        </p:spPr>
        <p:txBody>
          <a:bodyPr/>
          <a:lstStyle/>
          <a:p>
            <a:r>
              <a:rPr lang="en-US" b="1" i="0" u="none" strike="noStrike" baseline="0">
                <a:latin typeface="Franklin Gothic Medium"/>
              </a:rPr>
              <a:t>Housing Choice </a:t>
            </a:r>
            <a:r>
              <a:rPr lang="en-US" b="1">
                <a:latin typeface="Franklin Gothic Medium"/>
              </a:rPr>
              <a:t>V</a:t>
            </a:r>
            <a:r>
              <a:rPr lang="en-US" b="1" i="0" u="none" strike="noStrike" baseline="0">
                <a:latin typeface="Franklin Gothic Medium"/>
              </a:rPr>
              <a:t>ouchers</a:t>
            </a:r>
            <a:r>
              <a:rPr lang="en-US" b="1">
                <a:latin typeface="Franklin Gothic Medium"/>
              </a:rPr>
              <a:t>, cont.</a:t>
            </a:r>
            <a:endParaRPr lang="en-US" b="1" i="0" u="none" strike="noStrike" baseline="0">
              <a:highlight>
                <a:srgbClr val="FFFF00"/>
              </a:highlight>
              <a:latin typeface="Franklin Gothic Medium"/>
            </a:endParaRPr>
          </a:p>
        </p:txBody>
      </p:sp>
      <p:sp>
        <p:nvSpPr>
          <p:cNvPr id="3" name="Text Placeholder 2">
            <a:extLst>
              <a:ext uri="{FF2B5EF4-FFF2-40B4-BE49-F238E27FC236}">
                <a16:creationId xmlns:a16="http://schemas.microsoft.com/office/drawing/2014/main" id="{3ECB9188-68F5-4E0A-9265-F3C8B34674D3}"/>
              </a:ext>
            </a:extLst>
          </p:cNvPr>
          <p:cNvSpPr>
            <a:spLocks noGrp="1"/>
          </p:cNvSpPr>
          <p:nvPr>
            <p:ph type="body" idx="1"/>
          </p:nvPr>
        </p:nvSpPr>
        <p:spPr>
          <a:xfrm>
            <a:off x="838200" y="2005012"/>
            <a:ext cx="10515600" cy="4351338"/>
          </a:xfrm>
        </p:spPr>
        <p:txBody>
          <a:bodyPr vert="horz" lIns="91440" tIns="45720" rIns="91440" bIns="45720" rtlCol="0" anchor="t">
            <a:normAutofit fontScale="92500" lnSpcReduction="20000"/>
          </a:bodyPr>
          <a:lstStyle/>
          <a:p>
            <a:pPr marR="0" lvl="0" rtl="0"/>
            <a:endParaRPr lang="en-US" sz="3200">
              <a:latin typeface="Franklin Gothic Medium"/>
            </a:endParaRPr>
          </a:p>
          <a:p>
            <a:pPr marR="0" lvl="0" rtl="0"/>
            <a:r>
              <a:rPr lang="en-US" sz="3200">
                <a:latin typeface="Franklin Gothic Medium"/>
              </a:rPr>
              <a:t>T</a:t>
            </a:r>
            <a:r>
              <a:rPr lang="en-US" sz="3200" b="0" i="0" u="none" strike="noStrike" baseline="0">
                <a:latin typeface="Franklin Gothic Medium"/>
              </a:rPr>
              <a:t>enant pays 30% of their income towards the rent while the PHA pays the rest- up to a maximum set by HUD on a regional basis.</a:t>
            </a:r>
          </a:p>
          <a:p>
            <a:pPr marL="0" marR="0" lvl="0" indent="0" rtl="0">
              <a:buNone/>
            </a:pPr>
            <a:endParaRPr lang="en-US" sz="3200" b="0" i="0" u="none" strike="noStrike" baseline="0">
              <a:latin typeface="Franklin Gothic Medium"/>
            </a:endParaRPr>
          </a:p>
          <a:p>
            <a:r>
              <a:rPr lang="en-US" sz="3200">
                <a:latin typeface="Franklin Gothic Medium"/>
              </a:rPr>
              <a:t>L</a:t>
            </a:r>
            <a:r>
              <a:rPr lang="en-US" sz="3200" b="0" i="0" u="none" strike="noStrike" baseline="0">
                <a:latin typeface="Franklin Gothic Medium"/>
              </a:rPr>
              <a:t>andlord cannot charge more than the maximum rent set by HUD.</a:t>
            </a:r>
          </a:p>
          <a:p>
            <a:pPr marL="0" indent="0">
              <a:buNone/>
            </a:pPr>
            <a:endParaRPr lang="en-US" sz="3200" b="0" i="0" u="none" strike="noStrike" baseline="0">
              <a:latin typeface="Franklin Gothic Medium"/>
            </a:endParaRPr>
          </a:p>
          <a:p>
            <a:pPr lvl="1">
              <a:buFont typeface="Wingdings" panose="05000000000000000000" pitchFamily="2" charset="2"/>
              <a:buChar char="ü"/>
            </a:pPr>
            <a:r>
              <a:rPr lang="en-US" sz="2800" b="0" i="0" u="none" strike="noStrike" baseline="0">
                <a:latin typeface="Franklin Gothic Medium"/>
              </a:rPr>
              <a:t>People who obtain a voucher must find a private landlord who will accept a rental amount that does not exceed the HUD-set maximum. Given the rise in rents, this has become increasingly difficult.</a:t>
            </a:r>
            <a:r>
              <a:rPr lang="en-US" sz="2800">
                <a:latin typeface="Franklin Gothic Medium"/>
              </a:rPr>
              <a:t>  </a:t>
            </a:r>
            <a:endParaRPr lang="en-US" sz="2800" b="0" i="0" u="none" strike="noStrike" baseline="0">
              <a:latin typeface="Franklin Gothic Medium" panose="020B0603020102020204" pitchFamily="34" charset="0"/>
            </a:endParaRPr>
          </a:p>
          <a:p>
            <a:pPr marR="0" lvl="0" rtl="0"/>
            <a:endParaRPr lang="en-US" sz="3200" b="0" i="0" u="none" strike="noStrike" baseline="0">
              <a:solidFill>
                <a:srgbClr val="000000"/>
              </a:solidFill>
              <a:latin typeface="Franklin Gothic Medium"/>
            </a:endParaRPr>
          </a:p>
        </p:txBody>
      </p:sp>
      <p:sp>
        <p:nvSpPr>
          <p:cNvPr id="4" name="Slide Number Placeholder 3">
            <a:extLst>
              <a:ext uri="{FF2B5EF4-FFF2-40B4-BE49-F238E27FC236}">
                <a16:creationId xmlns:a16="http://schemas.microsoft.com/office/drawing/2014/main" id="{F2E40B0D-1DE3-4447-AAD7-D5184E1CBB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1261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44EE-46BD-41FF-835E-E16A9C76282D}"/>
              </a:ext>
            </a:extLst>
          </p:cNvPr>
          <p:cNvSpPr>
            <a:spLocks noGrp="1"/>
          </p:cNvSpPr>
          <p:nvPr>
            <p:ph type="title"/>
          </p:nvPr>
        </p:nvSpPr>
        <p:spPr>
          <a:xfrm>
            <a:off x="838200" y="588736"/>
            <a:ext cx="10515600" cy="1325563"/>
          </a:xfrm>
        </p:spPr>
        <p:txBody>
          <a:bodyPr>
            <a:normAutofit/>
          </a:bodyPr>
          <a:lstStyle/>
          <a:p>
            <a:pPr marR="0" rtl="0"/>
            <a:r>
              <a:rPr lang="en-US" sz="4000" b="1" i="0" u="none" strike="noStrike" baseline="0">
                <a:latin typeface="Franklin Gothic Medium" panose="020B0603020102020204" pitchFamily="34" charset="0"/>
              </a:rPr>
              <a:t>Section 811 Project Rental Assistance Program</a:t>
            </a:r>
          </a:p>
        </p:txBody>
      </p:sp>
      <p:sp>
        <p:nvSpPr>
          <p:cNvPr id="3" name="Text Placeholder 2">
            <a:extLst>
              <a:ext uri="{FF2B5EF4-FFF2-40B4-BE49-F238E27FC236}">
                <a16:creationId xmlns:a16="http://schemas.microsoft.com/office/drawing/2014/main" id="{4FCF2BE9-F48E-4387-8809-A65A4F2B2430}"/>
              </a:ext>
            </a:extLst>
          </p:cNvPr>
          <p:cNvSpPr>
            <a:spLocks noGrp="1"/>
          </p:cNvSpPr>
          <p:nvPr>
            <p:ph type="body" idx="1"/>
          </p:nvPr>
        </p:nvSpPr>
        <p:spPr>
          <a:xfrm>
            <a:off x="838200" y="2005012"/>
            <a:ext cx="10515600" cy="4351338"/>
          </a:xfrm>
        </p:spPr>
        <p:txBody>
          <a:bodyPr vert="horz" lIns="91440" tIns="45720" rIns="91440" bIns="45720" rtlCol="0" anchor="t">
            <a:normAutofit fontScale="92500" lnSpcReduction="10000"/>
          </a:bodyPr>
          <a:lstStyle/>
          <a:p>
            <a:pPr marR="0" lvl="0" rtl="0"/>
            <a:r>
              <a:rPr lang="en-US" b="0" i="0" u="none" strike="noStrike" baseline="0">
                <a:latin typeface="Franklin Gothic Medium"/>
              </a:rPr>
              <a:t>For people with disabilities who </a:t>
            </a:r>
            <a:r>
              <a:rPr lang="en-US">
                <a:latin typeface="Franklin Gothic Medium"/>
              </a:rPr>
              <a:t>meet low-income guidelines</a:t>
            </a:r>
          </a:p>
          <a:p>
            <a:pPr marL="0" marR="0" lvl="0" indent="0" rtl="0">
              <a:buNone/>
            </a:pPr>
            <a:endParaRPr lang="en-US" b="0" i="0" u="none" strike="noStrike" baseline="0">
              <a:latin typeface="Franklin Gothic Medium"/>
            </a:endParaRPr>
          </a:p>
          <a:p>
            <a:r>
              <a:rPr lang="en-US" b="0" i="0" u="none" strike="noStrike" baseline="0">
                <a:latin typeface="Franklin Gothic Medium"/>
              </a:rPr>
              <a:t>811 information resource</a:t>
            </a:r>
          </a:p>
          <a:p>
            <a:pPr marL="0" indent="0">
              <a:buNone/>
            </a:pPr>
            <a:r>
              <a:rPr lang="en-US" sz="2200" u="sng">
                <a:solidFill>
                  <a:srgbClr val="0563C1"/>
                </a:solidFill>
                <a:latin typeface="Franklin Gothic Medium"/>
              </a:rPr>
              <a:t> </a:t>
            </a:r>
            <a:r>
              <a:rPr kumimoji="0" lang="en-US" sz="2200" b="0" i="0" u="none" strike="noStrike" kern="1200" cap="none" spc="0" normalizeH="0" baseline="0" noProof="0">
                <a:ln>
                  <a:noFill/>
                </a:ln>
                <a:solidFill>
                  <a:prstClr val="black"/>
                </a:solidFill>
                <a:effectLst/>
                <a:uLnTx/>
                <a:uFillTx/>
                <a:latin typeface="Franklin Gothic Medium"/>
                <a:ea typeface="+mn-ea"/>
                <a:cs typeface="+mn-cs"/>
                <a:hlinkClick r:id="rId3"/>
              </a:rPr>
              <a:t>https://www.phfa.org/mhp/section811pra/</a:t>
            </a:r>
            <a:endParaRPr lang="en-US" sz="2200">
              <a:solidFill>
                <a:srgbClr val="0563C1"/>
              </a:solidFill>
              <a:latin typeface="Franklin Gothic Medium"/>
            </a:endParaRPr>
          </a:p>
          <a:p>
            <a:pPr marL="0" indent="0">
              <a:buNone/>
            </a:pPr>
            <a:endParaRPr lang="en-US" b="0" i="0" u="none" strike="noStrike" baseline="0">
              <a:solidFill>
                <a:srgbClr val="0563C1"/>
              </a:solidFill>
              <a:latin typeface="Franklin Gothic Medium" panose="020B0603020102020204" pitchFamily="34" charset="0"/>
            </a:endParaRPr>
          </a:p>
          <a:p>
            <a:r>
              <a:rPr lang="en-US" b="0" i="0" u="none" strike="noStrike" baseline="0">
                <a:latin typeface="Franklin Gothic Medium"/>
              </a:rPr>
              <a:t>Provider agencies can become “Stakeholders” to take </a:t>
            </a:r>
            <a:r>
              <a:rPr lang="en-US">
                <a:latin typeface="Franklin Gothic Medium"/>
              </a:rPr>
              <a:t>applications - Contact</a:t>
            </a:r>
            <a:r>
              <a:rPr lang="en-US" b="0" i="0" u="none" strike="noStrike" baseline="0">
                <a:latin typeface="Franklin Gothic Medium"/>
              </a:rPr>
              <a:t> </a:t>
            </a:r>
            <a:r>
              <a:rPr lang="en-US" b="0" i="0" u="sng" strike="noStrike" baseline="0">
                <a:latin typeface="Franklin Gothic Medium"/>
                <a:hlinkClick r:id="rId4">
                  <a:extLst>
                    <a:ext uri="{A12FA001-AC4F-418D-AE19-62706E023703}">
                      <ahyp:hlinkClr xmlns:ahyp="http://schemas.microsoft.com/office/drawing/2018/hyperlinkcolor" val="tx"/>
                    </a:ext>
                  </a:extLst>
                </a:hlinkClick>
              </a:rPr>
              <a:t>samantha.vollrath@inglis.org</a:t>
            </a:r>
            <a:r>
              <a:rPr lang="en-US">
                <a:latin typeface="Franklin Gothic Medium"/>
                <a:hlinkClick r:id="rId4">
                  <a:extLst>
                    <a:ext uri="{A12FA001-AC4F-418D-AE19-62706E023703}">
                      <ahyp:hlinkClr xmlns:ahyp="http://schemas.microsoft.com/office/drawing/2018/hyperlinkcolor" val="tx"/>
                    </a:ext>
                  </a:extLst>
                </a:hlinkClick>
              </a:rPr>
              <a:t> </a:t>
            </a:r>
            <a:endParaRPr lang="en-US">
              <a:latin typeface="Franklin Gothic Medium"/>
            </a:endParaRPr>
          </a:p>
          <a:p>
            <a:pPr marL="0" indent="0">
              <a:buNone/>
            </a:pPr>
            <a:endParaRPr lang="en-US" b="0" i="0" u="none" strike="noStrike" baseline="0">
              <a:solidFill>
                <a:srgbClr val="FF0000"/>
              </a:solidFill>
              <a:latin typeface="Franklin Gothic Medium" panose="020B0603020102020204" pitchFamily="34" charset="0"/>
            </a:endParaRPr>
          </a:p>
          <a:p>
            <a:pPr marR="0" lvl="0" rtl="0"/>
            <a:r>
              <a:rPr lang="en-US" b="0" i="0" u="none" strike="noStrike" baseline="0">
                <a:latin typeface="Franklin Gothic Medium"/>
              </a:rPr>
              <a:t>Applications can also be made through “Local Lead Agencies”  </a:t>
            </a:r>
            <a:r>
              <a:rPr lang="en-US" sz="2200" b="0" i="0" u="sng" strike="noStrike" baseline="0">
                <a:solidFill>
                  <a:srgbClr val="0563C1"/>
                </a:solidFill>
                <a:latin typeface="Franklin Gothic Medium"/>
                <a:hlinkClick r:id="rId5"/>
              </a:rPr>
              <a:t>https://www.phfa.org/forms/local_lead_agencies/dhs-local-lead-agencies.pdf</a:t>
            </a:r>
            <a:endParaRPr lang="en-US" sz="2200" b="0" i="0" u="none" strike="noStrike" baseline="0">
              <a:solidFill>
                <a:srgbClr val="0563C1"/>
              </a:solidFill>
              <a:latin typeface="Franklin Gothic Medium"/>
            </a:endParaRPr>
          </a:p>
        </p:txBody>
      </p:sp>
      <p:sp>
        <p:nvSpPr>
          <p:cNvPr id="4" name="Slide Number Placeholder 3">
            <a:extLst>
              <a:ext uri="{FF2B5EF4-FFF2-40B4-BE49-F238E27FC236}">
                <a16:creationId xmlns:a16="http://schemas.microsoft.com/office/drawing/2014/main" id="{334C3AF4-D19A-46F4-92C3-1BB4F0E4BD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1194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F3-B343-4CE2-82B5-2B27C4289AC0}"/>
              </a:ext>
            </a:extLst>
          </p:cNvPr>
          <p:cNvSpPr>
            <a:spLocks noGrp="1"/>
          </p:cNvSpPr>
          <p:nvPr>
            <p:ph type="title"/>
          </p:nvPr>
        </p:nvSpPr>
        <p:spPr>
          <a:xfrm>
            <a:off x="838200" y="587374"/>
            <a:ext cx="10515600" cy="1325563"/>
          </a:xfrm>
        </p:spPr>
        <p:txBody>
          <a:bodyPr/>
          <a:lstStyle/>
          <a:p>
            <a:pPr marR="0" rtl="0"/>
            <a:r>
              <a:rPr lang="en-US" b="1" i="0" u="none" strike="noStrike" baseline="0">
                <a:latin typeface="Franklin Gothic Medium" panose="020B0603020102020204" pitchFamily="34" charset="0"/>
              </a:rPr>
              <a:t>Homeownership</a:t>
            </a:r>
          </a:p>
        </p:txBody>
      </p:sp>
      <p:sp>
        <p:nvSpPr>
          <p:cNvPr id="3" name="Text Placeholder 2">
            <a:extLst>
              <a:ext uri="{FF2B5EF4-FFF2-40B4-BE49-F238E27FC236}">
                <a16:creationId xmlns:a16="http://schemas.microsoft.com/office/drawing/2014/main" id="{8A1612ED-C768-4F13-82A3-0681F49B0150}"/>
              </a:ext>
            </a:extLst>
          </p:cNvPr>
          <p:cNvSpPr>
            <a:spLocks noGrp="1"/>
          </p:cNvSpPr>
          <p:nvPr>
            <p:ph type="body" idx="1"/>
          </p:nvPr>
        </p:nvSpPr>
        <p:spPr>
          <a:xfrm>
            <a:off x="838200" y="1752600"/>
            <a:ext cx="10515600" cy="4740275"/>
          </a:xfrm>
        </p:spPr>
        <p:txBody>
          <a:bodyPr vert="horz" lIns="91440" tIns="45720" rIns="91440" bIns="45720" rtlCol="0" anchor="t">
            <a:normAutofit fontScale="92500" lnSpcReduction="10000"/>
          </a:bodyPr>
          <a:lstStyle/>
          <a:p>
            <a:pPr marR="0" lvl="0" rtl="0"/>
            <a:endParaRPr lang="en-US" b="0" i="0" u="none" strike="noStrike" baseline="0" dirty="0">
              <a:latin typeface="Franklin Gothic Medium"/>
            </a:endParaRPr>
          </a:p>
          <a:p>
            <a:pPr marR="0" lvl="0" rtl="0"/>
            <a:r>
              <a:rPr lang="en-US" b="0" i="0" u="none" strike="noStrike" baseline="0" dirty="0">
                <a:latin typeface="Franklin Gothic Medium"/>
              </a:rPr>
              <a:t>Homeownership can provide greater housing stability than </a:t>
            </a:r>
            <a:r>
              <a:rPr lang="en-US" dirty="0">
                <a:latin typeface="Franklin Gothic Medium"/>
              </a:rPr>
              <a:t>rentals</a:t>
            </a:r>
          </a:p>
          <a:p>
            <a:pPr marL="0" marR="0" lvl="0" indent="0" rtl="0">
              <a:buNone/>
            </a:pPr>
            <a:endParaRPr lang="en-US" b="0" i="0" u="none" strike="noStrike" baseline="0" dirty="0">
              <a:latin typeface="Franklin Gothic Medium" panose="020B0603020102020204" pitchFamily="34" charset="0"/>
            </a:endParaRPr>
          </a:p>
          <a:p>
            <a:pPr marR="0" lvl="0" rtl="0"/>
            <a:r>
              <a:rPr lang="en-US" b="0" i="0" u="none" strike="noStrike" baseline="0" dirty="0">
                <a:latin typeface="Franklin Gothic Medium" panose="020B0603020102020204" pitchFamily="34" charset="0"/>
              </a:rPr>
              <a:t>Owning a house or condo will not </a:t>
            </a:r>
            <a:r>
              <a:rPr lang="en-US" dirty="0">
                <a:latin typeface="Franklin Gothic Medium" panose="020B0603020102020204" pitchFamily="34" charset="0"/>
              </a:rPr>
              <a:t>a</a:t>
            </a:r>
            <a:r>
              <a:rPr lang="en-US" b="0" i="0" u="none" strike="noStrike" baseline="0" dirty="0">
                <a:latin typeface="Franklin Gothic Medium" panose="020B0603020102020204" pitchFamily="34" charset="0"/>
              </a:rPr>
              <a:t>ffect a person’s eligibility for waiver services or other benefits, so long as it is the person’s primary residence</a:t>
            </a:r>
          </a:p>
          <a:p>
            <a:pPr marL="0" marR="0" lvl="0" indent="0" rtl="0">
              <a:buNone/>
            </a:pPr>
            <a:endParaRPr lang="en-US" b="0" i="0" u="none" strike="noStrike" baseline="0" dirty="0">
              <a:latin typeface="Franklin Gothic Medium" panose="020B0603020102020204" pitchFamily="34" charset="0"/>
            </a:endParaRPr>
          </a:p>
          <a:p>
            <a:pPr marR="0" lvl="0" rtl="0"/>
            <a:r>
              <a:rPr lang="en-US" dirty="0">
                <a:latin typeface="Franklin Gothic Medium"/>
              </a:rPr>
              <a:t>Providers can explain pros &amp; cons of homeownership and help identify needed resources but </a:t>
            </a:r>
            <a:r>
              <a:rPr lang="en-US" i="1" dirty="0">
                <a:latin typeface="Franklin Gothic Medium"/>
              </a:rPr>
              <a:t>should not advise on the legalities of sales agreements or mortgages</a:t>
            </a:r>
          </a:p>
          <a:p>
            <a:pPr marL="0" marR="0" lvl="0" indent="0" rtl="0">
              <a:buNone/>
            </a:pPr>
            <a:endParaRPr lang="en-US" i="1" dirty="0">
              <a:latin typeface="Franklin Gothic Medium"/>
            </a:endParaRPr>
          </a:p>
          <a:p>
            <a:pPr marL="0" indent="0" algn="ctr">
              <a:buNone/>
            </a:pPr>
            <a:r>
              <a:rPr lang="en-US" sz="2200" dirty="0">
                <a:ea typeface="+mj-lt"/>
                <a:cs typeface="+mj-lt"/>
                <a:hlinkClick r:id="rId3"/>
              </a:rPr>
              <a:t>A Guide to Homeownership Programs for People With Disabilities | MoneyGeek.com</a:t>
            </a:r>
            <a:endParaRPr lang="en-US" sz="22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3BFD7639-582D-4182-8F9D-9E335DD1F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746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F3-B343-4CE2-82B5-2B27C4289AC0}"/>
              </a:ext>
            </a:extLst>
          </p:cNvPr>
          <p:cNvSpPr>
            <a:spLocks noGrp="1"/>
          </p:cNvSpPr>
          <p:nvPr>
            <p:ph type="title"/>
          </p:nvPr>
        </p:nvSpPr>
        <p:spPr>
          <a:xfrm>
            <a:off x="838200" y="587374"/>
            <a:ext cx="10515600" cy="1325563"/>
          </a:xfrm>
        </p:spPr>
        <p:txBody>
          <a:bodyPr/>
          <a:lstStyle/>
          <a:p>
            <a:pPr marR="0" rtl="0"/>
            <a:r>
              <a:rPr lang="en-US" b="1" i="0" u="none" strike="noStrike" baseline="0">
                <a:latin typeface="Franklin Gothic Medium" panose="020B0603020102020204" pitchFamily="34" charset="0"/>
              </a:rPr>
              <a:t>Funding for Homeownership</a:t>
            </a:r>
          </a:p>
        </p:txBody>
      </p:sp>
      <p:sp>
        <p:nvSpPr>
          <p:cNvPr id="3" name="Text Placeholder 2">
            <a:extLst>
              <a:ext uri="{FF2B5EF4-FFF2-40B4-BE49-F238E27FC236}">
                <a16:creationId xmlns:a16="http://schemas.microsoft.com/office/drawing/2014/main" id="{8A1612ED-C768-4F13-82A3-0681F49B0150}"/>
              </a:ext>
            </a:extLst>
          </p:cNvPr>
          <p:cNvSpPr>
            <a:spLocks noGrp="1"/>
          </p:cNvSpPr>
          <p:nvPr>
            <p:ph type="body" idx="1"/>
          </p:nvPr>
        </p:nvSpPr>
        <p:spPr>
          <a:xfrm>
            <a:off x="838200" y="1752600"/>
            <a:ext cx="10515600" cy="4740275"/>
          </a:xfrm>
        </p:spPr>
        <p:txBody>
          <a:bodyPr vert="horz" lIns="91440" tIns="45720" rIns="91440" bIns="45720" rtlCol="0" anchor="t">
            <a:normAutofit fontScale="85000" lnSpcReduction="20000"/>
          </a:bodyPr>
          <a:lstStyle/>
          <a:p>
            <a:pPr marL="0" marR="0" lvl="0" indent="0" rtl="0">
              <a:buNone/>
            </a:pPr>
            <a:endParaRPr lang="en-US" b="0" i="0" u="none" strike="noStrike" baseline="0">
              <a:latin typeface="Franklin Gothic Medium" panose="020B0603020102020204" pitchFamily="34" charset="0"/>
            </a:endParaRPr>
          </a:p>
          <a:p>
            <a:pPr marL="0" marR="0" lvl="0" indent="0" rtl="0">
              <a:buNone/>
            </a:pPr>
            <a:r>
              <a:rPr lang="en-US" sz="3000" b="0" i="0" u="none" strike="noStrike" baseline="0">
                <a:latin typeface="Franklin Gothic Medium" panose="020B0603020102020204" pitchFamily="34" charset="0"/>
              </a:rPr>
              <a:t>Pennsylvania Housing Finance Agency (PHFA) Mortgages</a:t>
            </a:r>
            <a:endParaRPr lang="en-US" sz="3000">
              <a:latin typeface="Franklin Gothic Medium" panose="020B0603020102020204" pitchFamily="34" charset="0"/>
            </a:endParaRPr>
          </a:p>
          <a:p>
            <a:pPr marL="0" marR="0" lvl="0" indent="0" rtl="0">
              <a:buNone/>
            </a:pPr>
            <a:r>
              <a:rPr lang="en-US" b="0" i="0" u="none" strike="noStrike" baseline="0">
                <a:latin typeface="Franklin Gothic Medium" panose="020B0603020102020204" pitchFamily="34" charset="0"/>
              </a:rPr>
              <a:t> </a:t>
            </a:r>
          </a:p>
          <a:p>
            <a:pPr lvl="1"/>
            <a:r>
              <a:rPr lang="en-US" sz="2800">
                <a:latin typeface="Franklin Gothic Medium"/>
              </a:rPr>
              <a:t>O</a:t>
            </a:r>
            <a:r>
              <a:rPr lang="en-US" sz="2800" b="0" i="0" u="none" strike="noStrike" baseline="0">
                <a:latin typeface="Franklin Gothic Medium"/>
              </a:rPr>
              <a:t>ffers many mortgages that have lower down payment requirements, lower costs and competitive interest rates.</a:t>
            </a:r>
            <a:r>
              <a:rPr lang="en-US" sz="2800">
                <a:latin typeface="Franklin Gothic Medium"/>
              </a:rPr>
              <a:t> </a:t>
            </a:r>
            <a:r>
              <a:rPr lang="en-US" sz="2800" b="0" i="0" u="none" strike="noStrike" baseline="0">
                <a:latin typeface="Franklin Gothic Medium"/>
              </a:rPr>
              <a:t>  </a:t>
            </a:r>
          </a:p>
          <a:p>
            <a:pPr marL="914400" lvl="2" indent="0">
              <a:buNone/>
            </a:pPr>
            <a:r>
              <a:rPr lang="en-US" sz="2400" b="0" i="0" u="none" strike="noStrike" baseline="0">
                <a:solidFill>
                  <a:srgbClr val="0070C0"/>
                </a:solidFill>
                <a:latin typeface="Franklin Gothic Medium"/>
                <a:hlinkClick r:id="rId3">
                  <a:extLst>
                    <a:ext uri="{A12FA001-AC4F-418D-AE19-62706E023703}">
                      <ahyp:hlinkClr xmlns:ahyp="http://schemas.microsoft.com/office/drawing/2018/hyperlinkcolor" val="tx"/>
                    </a:ext>
                  </a:extLst>
                </a:hlinkClick>
              </a:rPr>
              <a:t>https://www.phfa.org/homebuyers/</a:t>
            </a:r>
            <a:r>
              <a:rPr lang="en-US" sz="2400" b="0" i="0" u="none" strike="noStrike" baseline="0">
                <a:solidFill>
                  <a:srgbClr val="0070C0"/>
                </a:solidFill>
                <a:latin typeface="Franklin Gothic Medium"/>
              </a:rPr>
              <a:t> </a:t>
            </a:r>
            <a:r>
              <a:rPr lang="en-US" sz="2400">
                <a:solidFill>
                  <a:srgbClr val="0070C0"/>
                </a:solidFill>
                <a:latin typeface="Franklin Gothic Medium"/>
              </a:rPr>
              <a:t> </a:t>
            </a:r>
            <a:r>
              <a:rPr lang="en-US" sz="2400" b="0" i="0" u="none" strike="noStrike" baseline="0">
                <a:solidFill>
                  <a:srgbClr val="0070C0"/>
                </a:solidFill>
                <a:latin typeface="Franklin Gothic Medium"/>
              </a:rPr>
              <a:t>  </a:t>
            </a:r>
          </a:p>
          <a:p>
            <a:pPr marL="914400" lvl="2" indent="0">
              <a:buNone/>
            </a:pPr>
            <a:endParaRPr lang="en-US" sz="2400" b="0" i="0" u="none" strike="noStrike" baseline="0">
              <a:solidFill>
                <a:srgbClr val="0070C0"/>
              </a:solidFill>
              <a:latin typeface="Franklin Gothic Medium"/>
            </a:endParaRPr>
          </a:p>
          <a:p>
            <a:pPr lvl="1"/>
            <a:r>
              <a:rPr lang="en-US" sz="2800">
                <a:latin typeface="Franklin Gothic Medium"/>
              </a:rPr>
              <a:t>Access Home Modification Program- not less than $1,000 and no more than $10,000</a:t>
            </a:r>
          </a:p>
          <a:p>
            <a:pPr lvl="2"/>
            <a:r>
              <a:rPr lang="en-US" sz="2400">
                <a:latin typeface="Franklin Gothic Medium"/>
                <a:hlinkClick r:id="rId4"/>
              </a:rPr>
              <a:t>https://www.phfa.org/programs/assistance/accesshomemod.aspx</a:t>
            </a:r>
            <a:endParaRPr lang="en-US" sz="2400">
              <a:latin typeface="Franklin Gothic Medium"/>
            </a:endParaRPr>
          </a:p>
          <a:p>
            <a:pPr marL="457200" lvl="1" indent="0">
              <a:buNone/>
            </a:pPr>
            <a:endParaRPr lang="en-US" sz="2800">
              <a:latin typeface="Franklin Gothic Medium" panose="020B0603020102020204" pitchFamily="34" charset="0"/>
            </a:endParaRPr>
          </a:p>
          <a:p>
            <a:pPr lvl="1"/>
            <a:r>
              <a:rPr lang="en-US" sz="2800">
                <a:latin typeface="Franklin Gothic Medium"/>
              </a:rPr>
              <a:t>Home buyers may also be eligible for a no interest loan of up to $15,000 for downpayment and closing costs</a:t>
            </a:r>
          </a:p>
          <a:p>
            <a:pPr marL="457200" lvl="1" indent="0">
              <a:buNone/>
            </a:pPr>
            <a:r>
              <a:rPr lang="en-US" sz="2800" b="0" i="0" u="none" strike="noStrike" baseline="0">
                <a:latin typeface="Franklin Gothic Medium"/>
              </a:rPr>
              <a:t> </a:t>
            </a:r>
            <a:r>
              <a:rPr lang="en-US" b="0" i="0" u="none" strike="noStrike" baseline="0">
                <a:solidFill>
                  <a:srgbClr val="0070C0"/>
                </a:solidFill>
                <a:latin typeface="Franklin Gothic Medium"/>
                <a:hlinkClick r:id="rId5">
                  <a:extLst>
                    <a:ext uri="{A12FA001-AC4F-418D-AE19-62706E023703}">
                      <ahyp:hlinkClr xmlns:ahyp="http://schemas.microsoft.com/office/drawing/2018/hyperlinkcolor" val="tx"/>
                    </a:ext>
                  </a:extLst>
                </a:hlinkClick>
              </a:rPr>
              <a:t>https://phfa.org/programs/assistance.aspx</a:t>
            </a:r>
            <a:r>
              <a:rPr lang="en-US" b="0" i="0" u="none" strike="noStrike" baseline="0">
                <a:solidFill>
                  <a:srgbClr val="0070C0"/>
                </a:solidFill>
                <a:latin typeface="Franklin Gothic Medium"/>
              </a:rPr>
              <a:t> </a:t>
            </a:r>
          </a:p>
        </p:txBody>
      </p:sp>
      <p:sp>
        <p:nvSpPr>
          <p:cNvPr id="4" name="Slide Number Placeholder 3">
            <a:extLst>
              <a:ext uri="{FF2B5EF4-FFF2-40B4-BE49-F238E27FC236}">
                <a16:creationId xmlns:a16="http://schemas.microsoft.com/office/drawing/2014/main" id="{3BFD7639-582D-4182-8F9D-9E335DD1F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2899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F3-B343-4CE2-82B5-2B27C4289AC0}"/>
              </a:ext>
            </a:extLst>
          </p:cNvPr>
          <p:cNvSpPr>
            <a:spLocks noGrp="1"/>
          </p:cNvSpPr>
          <p:nvPr>
            <p:ph type="title"/>
          </p:nvPr>
        </p:nvSpPr>
        <p:spPr>
          <a:xfrm>
            <a:off x="838200" y="587376"/>
            <a:ext cx="10515600" cy="1083162"/>
          </a:xfrm>
        </p:spPr>
        <p:txBody>
          <a:bodyPr/>
          <a:lstStyle/>
          <a:p>
            <a:r>
              <a:rPr lang="en-US" b="1" i="0" u="none" strike="noStrike" baseline="0" dirty="0">
                <a:latin typeface="Franklin Gothic Medium"/>
              </a:rPr>
              <a:t>Funding for Homeownership</a:t>
            </a:r>
            <a:r>
              <a:rPr lang="en-US" b="1" dirty="0">
                <a:latin typeface="Franklin Gothic Medium"/>
              </a:rPr>
              <a:t>, cont.</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8A1612ED-C768-4F13-82A3-0681F49B0150}"/>
              </a:ext>
            </a:extLst>
          </p:cNvPr>
          <p:cNvSpPr>
            <a:spLocks noGrp="1"/>
          </p:cNvSpPr>
          <p:nvPr>
            <p:ph type="body" idx="1"/>
          </p:nvPr>
        </p:nvSpPr>
        <p:spPr>
          <a:xfrm>
            <a:off x="838200" y="1752600"/>
            <a:ext cx="10515600" cy="4740275"/>
          </a:xfrm>
        </p:spPr>
        <p:txBody>
          <a:bodyPr>
            <a:normAutofit/>
          </a:bodyPr>
          <a:lstStyle/>
          <a:p>
            <a:pPr marL="0" marR="0" lvl="0" indent="0" rtl="0">
              <a:buNone/>
            </a:pPr>
            <a:r>
              <a:rPr lang="en-US" b="0" i="0" u="none" strike="noStrike" baseline="0">
                <a:latin typeface="Franklin Gothic Medium" panose="020B0603020102020204" pitchFamily="34" charset="0"/>
              </a:rPr>
              <a:t>FHA insured mortgage </a:t>
            </a:r>
          </a:p>
          <a:p>
            <a:pPr lvl="1"/>
            <a:r>
              <a:rPr lang="en-US">
                <a:latin typeface="Franklin Gothic Medium" panose="020B0603020102020204" pitchFamily="34" charset="0"/>
              </a:rPr>
              <a:t>With</a:t>
            </a:r>
            <a:r>
              <a:rPr lang="en-US" b="0" i="0" u="none" strike="noStrike" baseline="0">
                <a:latin typeface="Franklin Gothic Medium" panose="020B0603020102020204" pitchFamily="34" charset="0"/>
              </a:rPr>
              <a:t> good credit and some money for a down payment, you may qualify for an FHA-insured mortgage</a:t>
            </a:r>
          </a:p>
          <a:p>
            <a:pPr lvl="1"/>
            <a:r>
              <a:rPr lang="en-US">
                <a:latin typeface="Franklin Gothic Medium" panose="020B0603020102020204" pitchFamily="34" charset="0"/>
              </a:rPr>
              <a:t>L</a:t>
            </a:r>
            <a:r>
              <a:rPr lang="en-US" b="0" i="0" u="none" strike="noStrike" baseline="0">
                <a:latin typeface="Franklin Gothic Medium" panose="020B0603020102020204" pitchFamily="34" charset="0"/>
              </a:rPr>
              <a:t>ower down payment than most conventional mortgages.  </a:t>
            </a:r>
          </a:p>
          <a:p>
            <a:pPr lvl="1"/>
            <a:r>
              <a:rPr lang="en-US">
                <a:latin typeface="Franklin Gothic Medium" panose="020B0603020102020204" pitchFamily="34" charset="0"/>
              </a:rPr>
              <a:t>F</a:t>
            </a:r>
            <a:r>
              <a:rPr lang="en-US" b="0" i="0" u="none" strike="noStrike" baseline="0">
                <a:latin typeface="Franklin Gothic Medium" panose="020B0603020102020204" pitchFamily="34" charset="0"/>
              </a:rPr>
              <a:t>inance your closing costs and fees into the mortgage</a:t>
            </a:r>
          </a:p>
          <a:p>
            <a:pPr marL="914400" lvl="2" indent="0">
              <a:buNone/>
            </a:pPr>
            <a:r>
              <a:rPr lang="en-US" sz="2200" b="0" i="0" u="none" strike="noStrike" baseline="0">
                <a:latin typeface="Franklin Gothic Medium" panose="020B0603020102020204" pitchFamily="34" charset="0"/>
              </a:rPr>
              <a:t> </a:t>
            </a:r>
            <a:r>
              <a:rPr lang="en-US" sz="2200" b="0" i="0" u="none" strike="noStrike" baseline="0">
                <a:latin typeface="Franklin Gothic Medium" panose="020B0603020102020204" pitchFamily="34" charset="0"/>
                <a:hlinkClick r:id="rId3"/>
              </a:rPr>
              <a:t>https://www.hud.gov/buying/loans</a:t>
            </a:r>
            <a:endParaRPr lang="en-US" sz="2200" b="0" i="0" u="none" strike="noStrike" baseline="0">
              <a:latin typeface="Franklin Gothic Medium" panose="020B0603020102020204" pitchFamily="34" charset="0"/>
            </a:endParaRPr>
          </a:p>
          <a:p>
            <a:pPr marL="914400" lvl="2" indent="0">
              <a:buNone/>
            </a:pPr>
            <a:endParaRPr lang="en-US" b="0" i="0" u="none" strike="noStrike" baseline="0">
              <a:latin typeface="Franklin Gothic Medium" panose="020B0603020102020204" pitchFamily="34" charset="0"/>
            </a:endParaRPr>
          </a:p>
          <a:p>
            <a:pPr marL="0" indent="0">
              <a:buNone/>
            </a:pPr>
            <a:r>
              <a:rPr lang="en-US" b="0" i="0" u="none" strike="noStrike" baseline="0">
                <a:latin typeface="Franklin Gothic Medium" panose="020B0603020102020204" pitchFamily="34" charset="0"/>
              </a:rPr>
              <a:t>HUD’s 203(k) program:  </a:t>
            </a:r>
          </a:p>
          <a:p>
            <a:pPr lvl="1"/>
            <a:r>
              <a:rPr lang="en-US">
                <a:latin typeface="Franklin Gothic Medium" panose="020B0603020102020204" pitchFamily="34" charset="0"/>
              </a:rPr>
              <a:t>F</a:t>
            </a:r>
            <a:r>
              <a:rPr lang="en-US" b="0" i="0" u="none" strike="noStrike" baseline="0">
                <a:latin typeface="Franklin Gothic Medium" panose="020B0603020102020204" pitchFamily="34" charset="0"/>
              </a:rPr>
              <a:t>inance the purchase and repairs on the home.</a:t>
            </a:r>
          </a:p>
          <a:p>
            <a:pPr marL="457200" lvl="1" indent="0">
              <a:buNone/>
            </a:pPr>
            <a:r>
              <a:rPr lang="en-US" sz="2200" b="0" i="0" u="none" strike="noStrike" baseline="0">
                <a:latin typeface="Franklin Gothic Medium" panose="020B0603020102020204" pitchFamily="34" charset="0"/>
                <a:hlinkClick r:id="rId4"/>
              </a:rPr>
              <a:t>https://www.hud.gov/program_offices/housing/sfh/203k/203k--df</a:t>
            </a:r>
            <a:r>
              <a:rPr lang="en-US" sz="2200" b="0" i="0" u="none" strike="noStrike" baseline="0">
                <a:latin typeface="Franklin Gothic Medium" panose="020B0603020102020204" pitchFamily="34" charset="0"/>
              </a:rPr>
              <a:t>  </a:t>
            </a:r>
          </a:p>
        </p:txBody>
      </p:sp>
      <p:sp>
        <p:nvSpPr>
          <p:cNvPr id="4" name="Slide Number Placeholder 3">
            <a:extLst>
              <a:ext uri="{FF2B5EF4-FFF2-40B4-BE49-F238E27FC236}">
                <a16:creationId xmlns:a16="http://schemas.microsoft.com/office/drawing/2014/main" id="{3BFD7639-582D-4182-8F9D-9E335DD1F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735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F3-B343-4CE2-82B5-2B27C4289AC0}"/>
              </a:ext>
            </a:extLst>
          </p:cNvPr>
          <p:cNvSpPr>
            <a:spLocks noGrp="1"/>
          </p:cNvSpPr>
          <p:nvPr>
            <p:ph type="title"/>
          </p:nvPr>
        </p:nvSpPr>
        <p:spPr>
          <a:xfrm>
            <a:off x="838200" y="587376"/>
            <a:ext cx="10881946" cy="1083162"/>
          </a:xfrm>
        </p:spPr>
        <p:txBody>
          <a:bodyPr>
            <a:normAutofit/>
          </a:bodyPr>
          <a:lstStyle/>
          <a:p>
            <a:pPr marR="0" rtl="0"/>
            <a:r>
              <a:rPr lang="en-US" b="1" i="0" u="none" strike="noStrike" baseline="0">
                <a:latin typeface="Franklin Gothic Medium" panose="020B0603020102020204" pitchFamily="34" charset="0"/>
              </a:rPr>
              <a:t>Funding for Homeownership, cont.</a:t>
            </a:r>
          </a:p>
        </p:txBody>
      </p:sp>
      <p:sp>
        <p:nvSpPr>
          <p:cNvPr id="3" name="Text Placeholder 2">
            <a:extLst>
              <a:ext uri="{FF2B5EF4-FFF2-40B4-BE49-F238E27FC236}">
                <a16:creationId xmlns:a16="http://schemas.microsoft.com/office/drawing/2014/main" id="{8A1612ED-C768-4F13-82A3-0681F49B0150}"/>
              </a:ext>
            </a:extLst>
          </p:cNvPr>
          <p:cNvSpPr>
            <a:spLocks noGrp="1"/>
          </p:cNvSpPr>
          <p:nvPr>
            <p:ph type="body" idx="1"/>
          </p:nvPr>
        </p:nvSpPr>
        <p:spPr>
          <a:xfrm>
            <a:off x="838200" y="1616075"/>
            <a:ext cx="10515600" cy="4740275"/>
          </a:xfrm>
        </p:spPr>
        <p:txBody>
          <a:bodyPr>
            <a:normAutofit fontScale="92500" lnSpcReduction="10000"/>
          </a:bodyPr>
          <a:lstStyle/>
          <a:p>
            <a:pPr marL="0" marR="0" lvl="0" indent="0" rtl="0">
              <a:buNone/>
            </a:pPr>
            <a:endParaRPr lang="en-US" b="0" i="0" u="none" strike="noStrike" baseline="0">
              <a:latin typeface="Franklin Gothic Medium" panose="020B0603020102020204" pitchFamily="34" charset="0"/>
            </a:endParaRPr>
          </a:p>
          <a:p>
            <a:pPr marL="0" marR="0" lvl="0" indent="0" rtl="0">
              <a:buNone/>
            </a:pPr>
            <a:r>
              <a:rPr lang="en-US" b="0" i="0" u="none" strike="noStrike" baseline="0">
                <a:latin typeface="Franklin Gothic Medium" panose="020B0603020102020204" pitchFamily="34" charset="0"/>
              </a:rPr>
              <a:t>US Department of Agriculture (USDA) offers homeownership assistance programs for residents of non-urban areas.  </a:t>
            </a:r>
          </a:p>
          <a:p>
            <a:pPr lvl="1"/>
            <a:r>
              <a:rPr lang="en-US" b="0" i="0" u="none" strike="noStrike" baseline="0">
                <a:latin typeface="Franklin Gothic Medium" panose="020B0603020102020204" pitchFamily="34" charset="0"/>
              </a:rPr>
              <a:t>Property Eligibility</a:t>
            </a:r>
          </a:p>
          <a:p>
            <a:pPr marL="457200" lvl="1" indent="0">
              <a:buNone/>
            </a:pPr>
            <a:r>
              <a:rPr lang="en-US" sz="2000" b="0" i="0" u="none" strike="noStrike" baseline="0">
                <a:latin typeface="Franklin Gothic Medium" panose="020B0603020102020204" pitchFamily="34" charset="0"/>
                <a:hlinkClick r:id="rId3"/>
              </a:rPr>
              <a:t>https://eligibility.sc.egov.usda.gov/eligibility/welcomeAction.do?pageAction=sfpd</a:t>
            </a:r>
            <a:r>
              <a:rPr lang="en-US" sz="2000" b="0" i="0" u="none" strike="noStrike" baseline="0">
                <a:latin typeface="Franklin Gothic Medium" panose="020B0603020102020204" pitchFamily="34" charset="0"/>
              </a:rPr>
              <a:t> </a:t>
            </a:r>
          </a:p>
          <a:p>
            <a:pPr lvl="1"/>
            <a:r>
              <a:rPr lang="en-US">
                <a:latin typeface="Franklin Gothic Medium" panose="020B0603020102020204" pitchFamily="34" charset="0"/>
              </a:rPr>
              <a:t>Applicant Eligibility</a:t>
            </a:r>
            <a:r>
              <a:rPr lang="en-US" b="0" i="0" u="none" strike="noStrike" baseline="0">
                <a:latin typeface="Franklin Gothic Medium" panose="020B0603020102020204" pitchFamily="34" charset="0"/>
              </a:rPr>
              <a:t> </a:t>
            </a:r>
          </a:p>
          <a:p>
            <a:pPr marL="457200" lvl="1" indent="0">
              <a:buNone/>
            </a:pPr>
            <a:r>
              <a:rPr lang="en-US" sz="2000" b="0" i="0" u="none" strike="noStrike" baseline="0">
                <a:latin typeface="Franklin Gothic Medium" panose="020B0603020102020204" pitchFamily="34" charset="0"/>
                <a:hlinkClick r:id="rId4"/>
              </a:rPr>
              <a:t>https://eligibility.sc.egov.usda.gov/eligibility/welcomeAction.do</a:t>
            </a:r>
            <a:r>
              <a:rPr lang="en-US" sz="2000" b="0" i="0" u="none" strike="noStrike" baseline="0">
                <a:latin typeface="Franklin Gothic Medium" panose="020B0603020102020204" pitchFamily="34" charset="0"/>
              </a:rPr>
              <a:t> </a:t>
            </a:r>
          </a:p>
          <a:p>
            <a:pPr marL="457200" lvl="1" indent="0">
              <a:buNone/>
            </a:pPr>
            <a:endParaRPr lang="en-US" sz="2000" b="0" i="0" u="none" strike="noStrike" baseline="0">
              <a:latin typeface="Franklin Gothic Medium" panose="020B0603020102020204" pitchFamily="34" charset="0"/>
            </a:endParaRPr>
          </a:p>
          <a:p>
            <a:pPr marL="0" marR="0" lvl="0" indent="0" rtl="0">
              <a:buNone/>
            </a:pPr>
            <a:r>
              <a:rPr lang="en-US" b="0" i="0" u="none" strike="noStrike" baseline="0">
                <a:latin typeface="Franklin Gothic Medium" panose="020B0603020102020204" pitchFamily="34" charset="0"/>
              </a:rPr>
              <a:t>Veterans Administration</a:t>
            </a:r>
            <a:endParaRPr lang="en-US">
              <a:latin typeface="Franklin Gothic Medium" panose="020B0603020102020204" pitchFamily="34" charset="0"/>
            </a:endParaRPr>
          </a:p>
          <a:p>
            <a:pPr lvl="1"/>
            <a:r>
              <a:rPr lang="en-US">
                <a:latin typeface="Franklin Gothic Medium" panose="020B0603020102020204" pitchFamily="34" charset="0"/>
              </a:rPr>
              <a:t>N</a:t>
            </a:r>
            <a:r>
              <a:rPr lang="en-US" b="0" i="0" u="none" strike="noStrike" baseline="0">
                <a:latin typeface="Franklin Gothic Medium" panose="020B0603020102020204" pitchFamily="34" charset="0"/>
              </a:rPr>
              <a:t>o down payment and has lower closing costs for Veterans and their family members. </a:t>
            </a:r>
          </a:p>
          <a:p>
            <a:pPr marL="457200" lvl="1" indent="0">
              <a:buNone/>
            </a:pPr>
            <a:r>
              <a:rPr lang="en-US" sz="2000" b="0" i="0" u="none" strike="noStrike" baseline="0">
                <a:latin typeface="Franklin Gothic Medium" panose="020B0603020102020204" pitchFamily="34" charset="0"/>
                <a:hlinkClick r:id="rId5"/>
              </a:rPr>
              <a:t>https://www.va.gov/housing-assistance/#:~:text=VA%20housing%20assistance%20can%20help,assistance%20benefits%20you've%20earned</a:t>
            </a:r>
            <a:r>
              <a:rPr lang="en-US" sz="2000" b="0" i="0" u="none" strike="noStrike" baseline="0">
                <a:latin typeface="Franklin Gothic Medium" panose="020B0603020102020204" pitchFamily="34" charset="0"/>
              </a:rPr>
              <a:t>. </a:t>
            </a:r>
          </a:p>
        </p:txBody>
      </p:sp>
      <p:sp>
        <p:nvSpPr>
          <p:cNvPr id="4" name="Slide Number Placeholder 3">
            <a:extLst>
              <a:ext uri="{FF2B5EF4-FFF2-40B4-BE49-F238E27FC236}">
                <a16:creationId xmlns:a16="http://schemas.microsoft.com/office/drawing/2014/main" id="{3BFD7639-582D-4182-8F9D-9E335DD1F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9917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F3-B343-4CE2-82B5-2B27C4289AC0}"/>
              </a:ext>
            </a:extLst>
          </p:cNvPr>
          <p:cNvSpPr>
            <a:spLocks noGrp="1"/>
          </p:cNvSpPr>
          <p:nvPr>
            <p:ph type="title"/>
          </p:nvPr>
        </p:nvSpPr>
        <p:spPr>
          <a:xfrm>
            <a:off x="838200" y="587374"/>
            <a:ext cx="10515600" cy="1325563"/>
          </a:xfrm>
        </p:spPr>
        <p:txBody>
          <a:bodyPr/>
          <a:lstStyle/>
          <a:p>
            <a:r>
              <a:rPr lang="en-US" b="1" i="0" u="none" strike="noStrike" baseline="0">
                <a:latin typeface="Franklin Gothic Medium" panose="020B0603020102020204" pitchFamily="34" charset="0"/>
              </a:rPr>
              <a:t>HUD Homeownership Voucher Program</a:t>
            </a:r>
          </a:p>
        </p:txBody>
      </p:sp>
      <p:sp>
        <p:nvSpPr>
          <p:cNvPr id="3" name="Text Placeholder 2">
            <a:extLst>
              <a:ext uri="{FF2B5EF4-FFF2-40B4-BE49-F238E27FC236}">
                <a16:creationId xmlns:a16="http://schemas.microsoft.com/office/drawing/2014/main" id="{8A1612ED-C768-4F13-82A3-0681F49B0150}"/>
              </a:ext>
            </a:extLst>
          </p:cNvPr>
          <p:cNvSpPr>
            <a:spLocks noGrp="1"/>
          </p:cNvSpPr>
          <p:nvPr>
            <p:ph type="body" idx="1"/>
          </p:nvPr>
        </p:nvSpPr>
        <p:spPr>
          <a:xfrm>
            <a:off x="838200" y="1752600"/>
            <a:ext cx="10515600" cy="4740275"/>
          </a:xfrm>
        </p:spPr>
        <p:txBody>
          <a:bodyPr>
            <a:normAutofit lnSpcReduction="10000"/>
          </a:bodyPr>
          <a:lstStyle/>
          <a:p>
            <a:endParaRPr lang="en-US" b="0" i="0" u="none" strike="noStrike" baseline="0">
              <a:latin typeface="Franklin Gothic Medium" panose="020B0603020102020204" pitchFamily="34" charset="0"/>
            </a:endParaRPr>
          </a:p>
          <a:p>
            <a:r>
              <a:rPr lang="en-US" b="0" i="0" u="none" strike="noStrike" baseline="0">
                <a:latin typeface="Franklin Gothic Medium" panose="020B0603020102020204" pitchFamily="34" charset="0"/>
              </a:rPr>
              <a:t>HUD offers a homeownership program for holders of Housing Choice Vouchers </a:t>
            </a:r>
            <a:endParaRPr lang="en-US">
              <a:latin typeface="Franklin Gothic Medium" panose="020B0603020102020204" pitchFamily="34" charset="0"/>
            </a:endParaRPr>
          </a:p>
          <a:p>
            <a:pPr marL="0" indent="0">
              <a:buNone/>
            </a:pPr>
            <a:endParaRPr lang="en-US" b="0" i="0" u="none" strike="noStrike" baseline="0">
              <a:latin typeface="Franklin Gothic Medium" panose="020B0603020102020204" pitchFamily="34" charset="0"/>
            </a:endParaRPr>
          </a:p>
          <a:p>
            <a:r>
              <a:rPr lang="en-US" b="0" i="0" u="none" strike="noStrike" baseline="0">
                <a:latin typeface="Franklin Gothic Medium" panose="020B0603020102020204" pitchFamily="34" charset="0"/>
              </a:rPr>
              <a:t>This program is not available in all areas.  Check with your local housing authority to see if they offer this program. </a:t>
            </a:r>
            <a:r>
              <a:rPr lang="en-US" sz="1900" b="0" i="0" u="none" strike="noStrike" baseline="0">
                <a:latin typeface="Franklin Gothic Medium" panose="020B0603020102020204" pitchFamily="34" charset="0"/>
                <a:hlinkClick r:id="rId3"/>
              </a:rPr>
              <a:t>https://www.hud.gov/program_offices/public_indian_housing/programs/hcv/homeownership</a:t>
            </a:r>
            <a:r>
              <a:rPr lang="en-US" sz="1900" b="0" i="0" u="none" strike="noStrike" baseline="0">
                <a:latin typeface="Franklin Gothic Medium" panose="020B0603020102020204" pitchFamily="34" charset="0"/>
              </a:rPr>
              <a:t> </a:t>
            </a:r>
          </a:p>
          <a:p>
            <a:pPr marL="0" indent="0">
              <a:buNone/>
            </a:pPr>
            <a:endParaRPr lang="en-US" sz="2000" b="0" i="0" u="none" strike="noStrike" baseline="0">
              <a:latin typeface="Franklin Gothic Medium" panose="020B0603020102020204" pitchFamily="34" charset="0"/>
            </a:endParaRPr>
          </a:p>
          <a:p>
            <a:r>
              <a:rPr lang="en-US" b="0" i="0" u="none" strike="noStrike" baseline="0">
                <a:latin typeface="Franklin Gothic Medium" panose="020B0603020102020204" pitchFamily="34" charset="0"/>
              </a:rPr>
              <a:t>Information about the Philadelphia Housing Authority’s Housing Choice Voucher Homeownership Program can be found at </a:t>
            </a:r>
            <a:r>
              <a:rPr lang="en-US" sz="2000" b="0" i="0" u="none" strike="noStrike" baseline="0">
                <a:latin typeface="Franklin Gothic Medium" panose="020B0603020102020204" pitchFamily="34" charset="0"/>
                <a:hlinkClick r:id="rId4"/>
              </a:rPr>
              <a:t>http://www.pha.phila.gov/resident-services/homeownership/housing-choice-homeownership.aspx</a:t>
            </a:r>
            <a:r>
              <a:rPr lang="en-US" sz="2000" b="0" i="0" u="none" strike="noStrike" baseline="0">
                <a:latin typeface="Franklin Gothic Medium" panose="020B0603020102020204" pitchFamily="34" charset="0"/>
              </a:rPr>
              <a:t> </a:t>
            </a:r>
          </a:p>
          <a:p>
            <a:pPr marL="457200">
              <a:lnSpc>
                <a:spcPct val="107000"/>
              </a:lnSpc>
              <a:spcBef>
                <a:spcPts val="0"/>
              </a:spcBef>
              <a:spcAft>
                <a:spcPts val="800"/>
              </a:spcAft>
            </a:pPr>
            <a:endParaRPr lang="en-US" sz="1800">
              <a:effectLst/>
              <a:latin typeface="Arial" panose="020B0604020202020204" pitchFamily="34" charset="0"/>
              <a:ea typeface="Verdana" panose="020B0604030504040204" pitchFamily="34" charset="0"/>
              <a:cs typeface="Times New Roman" panose="02020603050405020304" pitchFamily="18" charset="0"/>
            </a:endParaRPr>
          </a:p>
          <a:p>
            <a:pPr marL="457200">
              <a:lnSpc>
                <a:spcPct val="107000"/>
              </a:lnSpc>
              <a:spcBef>
                <a:spcPts val="0"/>
              </a:spcBef>
              <a:spcAft>
                <a:spcPts val="800"/>
              </a:spcAft>
            </a:pPr>
            <a:endParaRPr lang="en-US" sz="1800">
              <a:latin typeface="Arial" panose="020B0604020202020204" pitchFamily="34" charset="0"/>
              <a:ea typeface="Verdana" panose="020B0604030504040204" pitchFamily="34" charset="0"/>
              <a:cs typeface="Times New Roman" panose="02020603050405020304" pitchFamily="18" charset="0"/>
            </a:endParaRPr>
          </a:p>
          <a:p>
            <a:pPr marL="457200">
              <a:lnSpc>
                <a:spcPct val="107000"/>
              </a:lnSpc>
              <a:spcBef>
                <a:spcPts val="0"/>
              </a:spcBef>
              <a:spcAft>
                <a:spcPts val="800"/>
              </a:spcAft>
            </a:pPr>
            <a:endParaRPr lang="en-US" sz="1800">
              <a:effectLst/>
              <a:latin typeface="Arial" panose="020B0604020202020204" pitchFamily="34"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BFD7639-582D-4182-8F9D-9E335DD1F7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73723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704A-4077-48BF-04BA-788C98BC999E}"/>
              </a:ext>
            </a:extLst>
          </p:cNvPr>
          <p:cNvSpPr>
            <a:spLocks noGrp="1"/>
          </p:cNvSpPr>
          <p:nvPr>
            <p:ph type="title"/>
          </p:nvPr>
        </p:nvSpPr>
        <p:spPr/>
        <p:txBody>
          <a:bodyPr/>
          <a:lstStyle/>
          <a:p>
            <a:r>
              <a:rPr lang="en-US" b="1" dirty="0"/>
              <a:t>Considering a Housemate</a:t>
            </a:r>
          </a:p>
        </p:txBody>
      </p:sp>
      <p:sp>
        <p:nvSpPr>
          <p:cNvPr id="3" name="Content Placeholder 2">
            <a:extLst>
              <a:ext uri="{FF2B5EF4-FFF2-40B4-BE49-F238E27FC236}">
                <a16:creationId xmlns:a16="http://schemas.microsoft.com/office/drawing/2014/main" id="{B6EB1075-7B69-5C89-A426-1FBA2E47BC0D}"/>
              </a:ext>
            </a:extLst>
          </p:cNvPr>
          <p:cNvSpPr>
            <a:spLocks noGrp="1"/>
          </p:cNvSpPr>
          <p:nvPr>
            <p:ph idx="1"/>
          </p:nvPr>
        </p:nvSpPr>
        <p:spPr/>
        <p:txBody>
          <a:bodyPr vert="horz" lIns="91440" tIns="45720" rIns="91440" bIns="45720" rtlCol="0" anchor="t">
            <a:normAutofit/>
          </a:bodyPr>
          <a:lstStyle/>
          <a:p>
            <a:pPr lvl="1"/>
            <a:r>
              <a:rPr lang="en-US" sz="3200" dirty="0">
                <a:latin typeface="+mj-lt"/>
                <a:ea typeface="+mn-lt"/>
                <a:cs typeface="+mn-lt"/>
              </a:rPr>
              <a:t>Personal Choice</a:t>
            </a:r>
          </a:p>
          <a:p>
            <a:pPr marL="457200" lvl="1" indent="0">
              <a:buNone/>
            </a:pPr>
            <a:endParaRPr lang="en-US" sz="3200" dirty="0">
              <a:latin typeface="+mj-lt"/>
            </a:endParaRPr>
          </a:p>
          <a:p>
            <a:pPr lvl="1"/>
            <a:r>
              <a:rPr lang="en-US" sz="3200" dirty="0">
                <a:latin typeface="+mj-lt"/>
                <a:ea typeface="+mn-lt"/>
                <a:cs typeface="+mn-lt"/>
              </a:rPr>
              <a:t>Identifying preferred characteristics</a:t>
            </a:r>
          </a:p>
          <a:p>
            <a:pPr marL="457200" lvl="1" indent="0">
              <a:buNone/>
            </a:pPr>
            <a:endParaRPr lang="en-US" sz="3200" b="1" dirty="0">
              <a:latin typeface="+mj-lt"/>
              <a:ea typeface="+mn-lt"/>
              <a:cs typeface="+mn-lt"/>
            </a:endParaRPr>
          </a:p>
          <a:p>
            <a:pPr lvl="1"/>
            <a:r>
              <a:rPr lang="en-US" sz="3200" dirty="0">
                <a:latin typeface="+mj-lt"/>
                <a:ea typeface="+mn-lt"/>
                <a:cs typeface="+mn-lt"/>
              </a:rPr>
              <a:t>Shared interests </a:t>
            </a:r>
          </a:p>
          <a:p>
            <a:pPr marL="457200" lvl="1" indent="0">
              <a:buNone/>
            </a:pPr>
            <a:endParaRPr lang="en-US" sz="3200" b="1" dirty="0">
              <a:latin typeface="+mj-lt"/>
              <a:ea typeface="+mn-lt"/>
              <a:cs typeface="+mn-lt"/>
            </a:endParaRPr>
          </a:p>
          <a:p>
            <a:pPr lvl="1"/>
            <a:r>
              <a:rPr lang="en-US" sz="3200" dirty="0">
                <a:latin typeface="+mj-lt"/>
                <a:ea typeface="+mn-lt"/>
                <a:cs typeface="+mn-lt"/>
              </a:rPr>
              <a:t>Characteristics that may present challenges for potential housemates</a:t>
            </a:r>
          </a:p>
          <a:p>
            <a:pPr marL="457200" lvl="1" indent="0">
              <a:buNone/>
            </a:pPr>
            <a:endParaRPr lang="en-US" sz="3600" b="1" dirty="0">
              <a:ea typeface="+mn-lt"/>
              <a:cs typeface="+mn-lt"/>
            </a:endParaRPr>
          </a:p>
        </p:txBody>
      </p:sp>
      <p:sp>
        <p:nvSpPr>
          <p:cNvPr id="4" name="TextBox 3">
            <a:extLst>
              <a:ext uri="{FF2B5EF4-FFF2-40B4-BE49-F238E27FC236}">
                <a16:creationId xmlns:a16="http://schemas.microsoft.com/office/drawing/2014/main" id="{F67D3F7A-026C-63D1-85F1-AE282454E04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Slide Number Placeholder 4">
            <a:extLst>
              <a:ext uri="{FF2B5EF4-FFF2-40B4-BE49-F238E27FC236}">
                <a16:creationId xmlns:a16="http://schemas.microsoft.com/office/drawing/2014/main" id="{E54AA78D-31D9-76D4-B330-72127D2CD5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196237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7F8C-D6D6-C808-0CB9-00B6E5F43409}"/>
              </a:ext>
            </a:extLst>
          </p:cNvPr>
          <p:cNvSpPr>
            <a:spLocks noGrp="1"/>
          </p:cNvSpPr>
          <p:nvPr>
            <p:ph type="title"/>
          </p:nvPr>
        </p:nvSpPr>
        <p:spPr/>
        <p:txBody>
          <a:bodyPr/>
          <a:lstStyle/>
          <a:p>
            <a:r>
              <a:rPr lang="en-US" b="1" dirty="0"/>
              <a:t>Considering a Housemate, cont.</a:t>
            </a:r>
            <a:endParaRPr lang="en-US" dirty="0"/>
          </a:p>
        </p:txBody>
      </p:sp>
      <p:sp>
        <p:nvSpPr>
          <p:cNvPr id="3" name="Content Placeholder 2">
            <a:extLst>
              <a:ext uri="{FF2B5EF4-FFF2-40B4-BE49-F238E27FC236}">
                <a16:creationId xmlns:a16="http://schemas.microsoft.com/office/drawing/2014/main" id="{9B431DAF-C50B-D974-C3D0-8A8644516B05}"/>
              </a:ext>
            </a:extLst>
          </p:cNvPr>
          <p:cNvSpPr>
            <a:spLocks noGrp="1"/>
          </p:cNvSpPr>
          <p:nvPr>
            <p:ph idx="1"/>
          </p:nvPr>
        </p:nvSpPr>
        <p:spPr/>
        <p:txBody>
          <a:bodyPr vert="horz" lIns="91440" tIns="45720" rIns="91440" bIns="45720" rtlCol="0" anchor="t">
            <a:normAutofit fontScale="92500" lnSpcReduction="20000"/>
          </a:bodyPr>
          <a:lstStyle/>
          <a:p>
            <a:pPr lvl="1"/>
            <a:endParaRPr lang="en-US" sz="3600" b="1" dirty="0"/>
          </a:p>
          <a:p>
            <a:pPr lvl="1"/>
            <a:r>
              <a:rPr lang="en-US" sz="3300" dirty="0">
                <a:latin typeface="+mj-lt"/>
              </a:rPr>
              <a:t>Identifying resources for finding potential room/housemates</a:t>
            </a:r>
          </a:p>
          <a:p>
            <a:pPr marL="457200" lvl="1" indent="0">
              <a:buNone/>
            </a:pPr>
            <a:endParaRPr lang="en-US" sz="3300" b="1" dirty="0">
              <a:latin typeface="+mj-lt"/>
            </a:endParaRPr>
          </a:p>
          <a:p>
            <a:pPr lvl="1"/>
            <a:r>
              <a:rPr lang="en-US" sz="3300" dirty="0">
                <a:latin typeface="+mj-lt"/>
              </a:rPr>
              <a:t>Assist with locating, interviewing and selecting potential housemates</a:t>
            </a:r>
          </a:p>
          <a:p>
            <a:pPr marL="457200" lvl="1" indent="0">
              <a:buNone/>
            </a:pPr>
            <a:endParaRPr lang="en-US" sz="3300" b="1" dirty="0">
              <a:latin typeface="+mj-lt"/>
            </a:endParaRPr>
          </a:p>
          <a:p>
            <a:pPr lvl="1"/>
            <a:r>
              <a:rPr lang="en-US" sz="3300" dirty="0">
                <a:latin typeface="+mj-lt"/>
              </a:rPr>
              <a:t>Communicating with your room/housemate</a:t>
            </a:r>
          </a:p>
          <a:p>
            <a:pPr marL="457200" lvl="1" indent="0">
              <a:buNone/>
            </a:pPr>
            <a:endParaRPr lang="en-US" sz="3300" b="1" dirty="0">
              <a:latin typeface="+mj-lt"/>
            </a:endParaRPr>
          </a:p>
          <a:p>
            <a:pPr lvl="1"/>
            <a:r>
              <a:rPr lang="en-US" sz="3300" dirty="0">
                <a:latin typeface="+mj-lt"/>
              </a:rPr>
              <a:t>Consider developing written/share agreements for changing or ending relationship </a:t>
            </a:r>
          </a:p>
          <a:p>
            <a:pPr marL="457200" lvl="1" indent="0">
              <a:buNone/>
            </a:pPr>
            <a:endParaRPr lang="en-US" sz="3600" b="1" dirty="0"/>
          </a:p>
          <a:p>
            <a:pPr marL="0" indent="0">
              <a:buNone/>
            </a:pPr>
            <a:endParaRPr lang="en-US" sz="3200" dirty="0"/>
          </a:p>
          <a:p>
            <a:endParaRPr lang="en-US" dirty="0"/>
          </a:p>
        </p:txBody>
      </p:sp>
      <p:sp>
        <p:nvSpPr>
          <p:cNvPr id="5" name="Slide Number Placeholder 4">
            <a:extLst>
              <a:ext uri="{FF2B5EF4-FFF2-40B4-BE49-F238E27FC236}">
                <a16:creationId xmlns:a16="http://schemas.microsoft.com/office/drawing/2014/main" id="{A77574E9-E801-C0F2-9B66-C778B6FE6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4278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00A6-F4CC-4DB8-921A-449E1225E21B}"/>
              </a:ext>
            </a:extLst>
          </p:cNvPr>
          <p:cNvSpPr>
            <a:spLocks noGrp="1"/>
          </p:cNvSpPr>
          <p:nvPr>
            <p:ph type="title"/>
          </p:nvPr>
        </p:nvSpPr>
        <p:spPr/>
        <p:txBody>
          <a:bodyPr/>
          <a:lstStyle/>
          <a:p>
            <a:r>
              <a:rPr lang="en-US" b="1">
                <a:cs typeface="Calibri Light"/>
              </a:rPr>
              <a:t>Financial Education &amp; Planning</a:t>
            </a:r>
            <a:endParaRPr lang="en-US" b="1"/>
          </a:p>
        </p:txBody>
      </p:sp>
      <p:sp>
        <p:nvSpPr>
          <p:cNvPr id="3" name="Text Placeholder 2">
            <a:extLst>
              <a:ext uri="{FF2B5EF4-FFF2-40B4-BE49-F238E27FC236}">
                <a16:creationId xmlns:a16="http://schemas.microsoft.com/office/drawing/2014/main" id="{A5BDD170-FA6F-1CDA-3803-89122FE3415E}"/>
              </a:ext>
            </a:extLst>
          </p:cNvPr>
          <p:cNvSpPr>
            <a:spLocks noGrp="1"/>
          </p:cNvSpPr>
          <p:nvPr>
            <p:ph type="body" idx="1"/>
          </p:nvPr>
        </p:nvSpPr>
        <p:spPr/>
        <p:txBody>
          <a:bodyPr/>
          <a:lstStyle/>
          <a:p>
            <a:r>
              <a:rPr lang="en-US">
                <a:latin typeface="+mj-lt"/>
                <a:cs typeface="Calibri"/>
              </a:rPr>
              <a:t>What the waiver says...</a:t>
            </a:r>
            <a:endParaRPr lang="en-US">
              <a:latin typeface="+mj-lt"/>
            </a:endParaRPr>
          </a:p>
        </p:txBody>
      </p:sp>
      <p:sp>
        <p:nvSpPr>
          <p:cNvPr id="4" name="Content Placeholder 3">
            <a:extLst>
              <a:ext uri="{FF2B5EF4-FFF2-40B4-BE49-F238E27FC236}">
                <a16:creationId xmlns:a16="http://schemas.microsoft.com/office/drawing/2014/main" id="{F1C982A6-6636-EE4C-D5D1-921D25089A5E}"/>
              </a:ext>
            </a:extLst>
          </p:cNvPr>
          <p:cNvSpPr>
            <a:spLocks noGrp="1"/>
          </p:cNvSpPr>
          <p:nvPr>
            <p:ph sz="half" idx="2"/>
          </p:nvPr>
        </p:nvSpPr>
        <p:spPr/>
        <p:txBody>
          <a:bodyPr vert="horz" lIns="91440" tIns="45720" rIns="91440" bIns="45720" rtlCol="0" anchor="t">
            <a:normAutofit fontScale="77500" lnSpcReduction="20000"/>
          </a:bodyPr>
          <a:lstStyle/>
          <a:p>
            <a:r>
              <a:rPr lang="en-US">
                <a:latin typeface="+mj-lt"/>
                <a:ea typeface="+mn-lt"/>
                <a:cs typeface="+mn-lt"/>
              </a:rPr>
              <a:t>Assisting the participant with obtaining and identifying resources to assist the participant with financial education and planning for housing. Activities include assistance with budgeting for house and living expenses. Assistance with completing applications for subsidies or other entitlements such as energy assistance, or public assistance. Assistance with identifying financial resources to assist with housing for the participant including special needs trusts and ABLE accounts. </a:t>
            </a:r>
            <a:endParaRPr lang="en-US">
              <a:latin typeface="+mj-lt"/>
            </a:endParaRPr>
          </a:p>
        </p:txBody>
      </p:sp>
      <p:sp>
        <p:nvSpPr>
          <p:cNvPr id="5" name="Text Placeholder 4">
            <a:extLst>
              <a:ext uri="{FF2B5EF4-FFF2-40B4-BE49-F238E27FC236}">
                <a16:creationId xmlns:a16="http://schemas.microsoft.com/office/drawing/2014/main" id="{D4731145-96EB-5EDE-BD86-C4FFF169F6D5}"/>
              </a:ext>
            </a:extLst>
          </p:cNvPr>
          <p:cNvSpPr>
            <a:spLocks noGrp="1"/>
          </p:cNvSpPr>
          <p:nvPr>
            <p:ph type="body" sz="quarter" idx="3"/>
          </p:nvPr>
        </p:nvSpPr>
        <p:spPr/>
        <p:txBody>
          <a:bodyPr/>
          <a:lstStyle/>
          <a:p>
            <a:r>
              <a:rPr lang="en-US">
                <a:latin typeface="+mj-lt"/>
              </a:rPr>
              <a:t>What we need to know…</a:t>
            </a:r>
            <a:r>
              <a:rPr lang="en-US"/>
              <a:t>	</a:t>
            </a:r>
          </a:p>
        </p:txBody>
      </p:sp>
      <p:sp>
        <p:nvSpPr>
          <p:cNvPr id="6" name="Content Placeholder 5">
            <a:extLst>
              <a:ext uri="{FF2B5EF4-FFF2-40B4-BE49-F238E27FC236}">
                <a16:creationId xmlns:a16="http://schemas.microsoft.com/office/drawing/2014/main" id="{515ED94D-E050-E2AB-5282-711904C74279}"/>
              </a:ext>
            </a:extLst>
          </p:cNvPr>
          <p:cNvSpPr>
            <a:spLocks noGrp="1"/>
          </p:cNvSpPr>
          <p:nvPr>
            <p:ph sz="quarter" idx="4"/>
          </p:nvPr>
        </p:nvSpPr>
        <p:spPr/>
        <p:txBody>
          <a:bodyPr>
            <a:normAutofit fontScale="77500" lnSpcReduction="20000"/>
          </a:bodyPr>
          <a:lstStyle/>
          <a:p>
            <a:r>
              <a:rPr lang="en-US">
                <a:latin typeface="+mj-lt"/>
              </a:rPr>
              <a:t>What is affordable </a:t>
            </a:r>
          </a:p>
          <a:p>
            <a:r>
              <a:rPr lang="en-US">
                <a:latin typeface="+mj-lt"/>
              </a:rPr>
              <a:t>Role of Financial Decision Makers</a:t>
            </a:r>
          </a:p>
          <a:p>
            <a:r>
              <a:rPr lang="en-US">
                <a:latin typeface="+mj-lt"/>
              </a:rPr>
              <a:t>Financial Education Resources</a:t>
            </a:r>
          </a:p>
          <a:p>
            <a:r>
              <a:rPr lang="en-US">
                <a:latin typeface="+mj-lt"/>
              </a:rPr>
              <a:t>Credit</a:t>
            </a:r>
          </a:p>
          <a:p>
            <a:r>
              <a:rPr lang="en-US">
                <a:latin typeface="+mj-lt"/>
              </a:rPr>
              <a:t>Public Assistance</a:t>
            </a:r>
          </a:p>
          <a:p>
            <a:r>
              <a:rPr lang="en-US">
                <a:latin typeface="+mj-lt"/>
              </a:rPr>
              <a:t>Financial Resources</a:t>
            </a:r>
          </a:p>
        </p:txBody>
      </p:sp>
      <p:sp>
        <p:nvSpPr>
          <p:cNvPr id="7" name="Slide Number Placeholder 6">
            <a:extLst>
              <a:ext uri="{FF2B5EF4-FFF2-40B4-BE49-F238E27FC236}">
                <a16:creationId xmlns:a16="http://schemas.microsoft.com/office/drawing/2014/main" id="{F5669A59-9B60-15A0-3913-0D412C4603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78381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D10A-E0BD-4970-8A74-387FABEF6E21}"/>
              </a:ext>
            </a:extLst>
          </p:cNvPr>
          <p:cNvSpPr>
            <a:spLocks noGrp="1"/>
          </p:cNvSpPr>
          <p:nvPr>
            <p:ph type="title"/>
          </p:nvPr>
        </p:nvSpPr>
        <p:spPr>
          <a:xfrm>
            <a:off x="838200" y="679449"/>
            <a:ext cx="10515600" cy="1325563"/>
          </a:xfrm>
        </p:spPr>
        <p:txBody>
          <a:bodyPr/>
          <a:lstStyle/>
          <a:p>
            <a:r>
              <a:rPr lang="en-US" b="1">
                <a:latin typeface="Franklin Gothic Medium" panose="020B0603020102020204" pitchFamily="34" charset="0"/>
              </a:rPr>
              <a:t>Shared Housing </a:t>
            </a:r>
            <a:endParaRPr lang="en-US" b="0" i="1"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72B5C7A2-632F-4C7F-9ED0-7F4263FF15B1}"/>
              </a:ext>
            </a:extLst>
          </p:cNvPr>
          <p:cNvSpPr>
            <a:spLocks noGrp="1"/>
          </p:cNvSpPr>
          <p:nvPr>
            <p:ph type="body" idx="1"/>
          </p:nvPr>
        </p:nvSpPr>
        <p:spPr>
          <a:xfrm>
            <a:off x="838200" y="2005012"/>
            <a:ext cx="10515600" cy="4351338"/>
          </a:xfrm>
        </p:spPr>
        <p:txBody>
          <a:bodyPr>
            <a:normAutofit fontScale="85000" lnSpcReduction="20000"/>
          </a:bodyPr>
          <a:lstStyle/>
          <a:p>
            <a:pPr marR="0" lvl="0" rtl="0"/>
            <a:r>
              <a:rPr lang="en-US" b="0" i="0" u="none" strike="noStrike" baseline="0">
                <a:latin typeface="Franklin Gothic Medium" panose="020B0603020102020204" pitchFamily="34" charset="0"/>
              </a:rPr>
              <a:t>Personal choice- Provider cannot insist participant seek a housemate but some participants may not want to live alone</a:t>
            </a:r>
          </a:p>
          <a:p>
            <a:pPr marL="0" marR="0" lvl="0" indent="0" rtl="0">
              <a:buNone/>
            </a:pP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For some participants, sharing housing with another may be financially necessary in order to obtain the type of housing in the location sought by the participant  </a:t>
            </a:r>
          </a:p>
          <a:p>
            <a:pPr marL="0" marR="0" lvl="0" indent="0" rtl="0">
              <a:buNone/>
            </a:pP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Obtaining preferred characteristics of room/housemate from supported individual (one page profile and/or matching tool or in assessment)</a:t>
            </a:r>
          </a:p>
          <a:p>
            <a:pPr marL="0" marR="0" lvl="0" indent="0" rtl="0">
              <a:buNone/>
            </a:pP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Consider shared interests, availability, characteristics and financial ability before disability</a:t>
            </a:r>
          </a:p>
        </p:txBody>
      </p:sp>
      <p:sp>
        <p:nvSpPr>
          <p:cNvPr id="4" name="Slide Number Placeholder 3">
            <a:extLst>
              <a:ext uri="{FF2B5EF4-FFF2-40B4-BE49-F238E27FC236}">
                <a16:creationId xmlns:a16="http://schemas.microsoft.com/office/drawing/2014/main" id="{AA159D15-5D3C-4498-9CD5-0029A8018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20819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84FD-0190-EF6B-62B8-21954DAD07C9}"/>
              </a:ext>
            </a:extLst>
          </p:cNvPr>
          <p:cNvSpPr>
            <a:spLocks noGrp="1"/>
          </p:cNvSpPr>
          <p:nvPr>
            <p:ph type="title"/>
          </p:nvPr>
        </p:nvSpPr>
        <p:spPr/>
        <p:txBody>
          <a:bodyPr/>
          <a:lstStyle/>
          <a:p>
            <a:r>
              <a:rPr lang="en-US" b="1"/>
              <a:t>Reasonable Accommodations</a:t>
            </a:r>
          </a:p>
        </p:txBody>
      </p:sp>
      <p:sp>
        <p:nvSpPr>
          <p:cNvPr id="3" name="Content Placeholder 2">
            <a:extLst>
              <a:ext uri="{FF2B5EF4-FFF2-40B4-BE49-F238E27FC236}">
                <a16:creationId xmlns:a16="http://schemas.microsoft.com/office/drawing/2014/main" id="{E46309DA-1D90-0589-EDC6-112B743E3083}"/>
              </a:ext>
            </a:extLst>
          </p:cNvPr>
          <p:cNvSpPr>
            <a:spLocks noGrp="1"/>
          </p:cNvSpPr>
          <p:nvPr>
            <p:ph idx="1"/>
          </p:nvPr>
        </p:nvSpPr>
        <p:spPr/>
        <p:txBody>
          <a:bodyPr vert="horz" lIns="91440" tIns="45720" rIns="91440" bIns="45720" rtlCol="0" anchor="t">
            <a:normAutofit fontScale="92500" lnSpcReduction="20000"/>
          </a:bodyPr>
          <a:lstStyle/>
          <a:p>
            <a:r>
              <a:rPr lang="en-US" sz="3200" dirty="0">
                <a:latin typeface="+mj-lt"/>
                <a:ea typeface="+mn-lt"/>
                <a:cs typeface="+mn-lt"/>
              </a:rPr>
              <a:t>Reasonable Accommodations </a:t>
            </a:r>
          </a:p>
          <a:p>
            <a:pPr marL="457200" lvl="1" indent="0">
              <a:buNone/>
            </a:pPr>
            <a:r>
              <a:rPr lang="en-US" sz="2600" dirty="0">
                <a:latin typeface="+mj-lt"/>
                <a:ea typeface="+mn-lt"/>
                <a:cs typeface="+mn-lt"/>
                <a:hlinkClick r:id="rId3"/>
              </a:rPr>
              <a:t>https://www.equalhousing.org/fair-housing-topics/reasonable-accommodations-for-people-with-disabilities/</a:t>
            </a:r>
            <a:r>
              <a:rPr lang="en-US" sz="2600" dirty="0">
                <a:latin typeface="+mj-lt"/>
                <a:ea typeface="+mn-lt"/>
                <a:cs typeface="+mn-lt"/>
              </a:rPr>
              <a:t> </a:t>
            </a:r>
          </a:p>
          <a:p>
            <a:pPr marL="457200" lvl="1" indent="0">
              <a:buNone/>
            </a:pPr>
            <a:endParaRPr lang="en-US" sz="2600" dirty="0">
              <a:latin typeface="+mj-lt"/>
              <a:ea typeface="+mn-lt"/>
              <a:cs typeface="+mn-lt"/>
            </a:endParaRPr>
          </a:p>
          <a:p>
            <a:pPr marL="457200" lvl="1" indent="0">
              <a:buNone/>
            </a:pPr>
            <a:r>
              <a:rPr lang="en-US" sz="2600" dirty="0">
                <a:latin typeface="+mj-lt"/>
                <a:ea typeface="+mn-lt"/>
                <a:cs typeface="+mn-lt"/>
                <a:hlinkClick r:id="rId4"/>
              </a:rPr>
              <a:t>Reasonable Accommodation Housing - Fair Housing Rights For Individuals With Disabilities » Fair Housing (fhlaw.org)</a:t>
            </a:r>
            <a:endParaRPr lang="en-US" sz="2600" dirty="0">
              <a:latin typeface="+mj-lt"/>
              <a:ea typeface="+mn-lt"/>
              <a:cs typeface="+mn-lt"/>
            </a:endParaRPr>
          </a:p>
          <a:p>
            <a:pPr marL="457200" lvl="1" indent="0">
              <a:buNone/>
            </a:pPr>
            <a:endParaRPr lang="en-US" sz="2800" dirty="0">
              <a:latin typeface="+mj-lt"/>
              <a:ea typeface="+mn-lt"/>
              <a:cs typeface="+mn-lt"/>
            </a:endParaRPr>
          </a:p>
          <a:p>
            <a:r>
              <a:rPr lang="en-US" sz="3200" dirty="0">
                <a:latin typeface="+mj-lt"/>
                <a:ea typeface="+mn-lt"/>
                <a:cs typeface="+mn-lt"/>
              </a:rPr>
              <a:t>Reasonable Modifications</a:t>
            </a:r>
          </a:p>
          <a:p>
            <a:pPr lvl="1"/>
            <a:r>
              <a:rPr lang="en-US" sz="3000" dirty="0">
                <a:latin typeface="+mj-lt"/>
                <a:ea typeface="+mn-lt"/>
                <a:cs typeface="+mn-lt"/>
              </a:rPr>
              <a:t>Landlord must allow if “reasonable” but usually at tenant’s expense </a:t>
            </a:r>
          </a:p>
          <a:p>
            <a:pPr marL="457200" lvl="1" indent="0">
              <a:buNone/>
            </a:pPr>
            <a:r>
              <a:rPr lang="en-US" sz="2600" dirty="0">
                <a:latin typeface="+mj-lt"/>
                <a:ea typeface="+mn-lt"/>
                <a:cs typeface="+mn-lt"/>
                <a:hlinkClick r:id="rId5"/>
              </a:rPr>
              <a:t>https://www.equalhousing.org/fair-housing-topics/reasonable-modifications-for-people-with-disabilities/</a:t>
            </a:r>
            <a:r>
              <a:rPr lang="en-US" sz="2600" dirty="0">
                <a:latin typeface="+mj-lt"/>
                <a:ea typeface="+mn-lt"/>
                <a:cs typeface="+mn-lt"/>
              </a:rPr>
              <a:t>  </a:t>
            </a:r>
          </a:p>
          <a:p>
            <a:pPr lvl="1"/>
            <a:endParaRPr lang="en-US" dirty="0">
              <a:cs typeface="Calibri"/>
            </a:endParaRPr>
          </a:p>
        </p:txBody>
      </p:sp>
      <p:sp>
        <p:nvSpPr>
          <p:cNvPr id="4" name="Slide Number Placeholder 3">
            <a:extLst>
              <a:ext uri="{FF2B5EF4-FFF2-40B4-BE49-F238E27FC236}">
                <a16:creationId xmlns:a16="http://schemas.microsoft.com/office/drawing/2014/main" id="{31F41D49-D22C-8732-84D5-21D6535DB8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45999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E02D4-61B6-958A-9741-12DDBA28F628}"/>
              </a:ext>
            </a:extLst>
          </p:cNvPr>
          <p:cNvSpPr>
            <a:spLocks noGrp="1"/>
          </p:cNvSpPr>
          <p:nvPr>
            <p:ph idx="1"/>
          </p:nvPr>
        </p:nvSpPr>
        <p:spPr>
          <a:xfrm>
            <a:off x="292866" y="1584493"/>
            <a:ext cx="11540384" cy="4348315"/>
          </a:xfrm>
        </p:spPr>
        <p:txBody>
          <a:bodyPr vert="horz" lIns="91440" tIns="45720" rIns="91440" bIns="45720" rtlCol="0" anchor="t">
            <a:noAutofit/>
          </a:bodyPr>
          <a:lstStyle/>
          <a:p>
            <a:pPr lvl="1"/>
            <a:endParaRPr lang="en-US" dirty="0">
              <a:latin typeface="+mj-lt"/>
              <a:cs typeface="Calibri"/>
            </a:endParaRPr>
          </a:p>
          <a:p>
            <a:pPr lvl="1"/>
            <a:r>
              <a:rPr lang="en-US" dirty="0">
                <a:latin typeface="+mj-lt"/>
                <a:cs typeface="Calibri"/>
              </a:rPr>
              <a:t>Affordability means only 30% of a person's income is needed for their housing costs (including utilities)</a:t>
            </a:r>
          </a:p>
          <a:p>
            <a:pPr lvl="1"/>
            <a:r>
              <a:rPr lang="en-US" dirty="0">
                <a:latin typeface="+mj-lt"/>
                <a:cs typeface="Calibri"/>
              </a:rPr>
              <a:t>There are many ways to save money, including PA Able accounts, Pooled Trusts, Special Needs Trusts, etc.</a:t>
            </a:r>
          </a:p>
          <a:p>
            <a:pPr lvl="1"/>
            <a:r>
              <a:rPr lang="en-US" dirty="0">
                <a:latin typeface="Franklin Gothic Medium"/>
                <a:cs typeface="Calibri"/>
              </a:rPr>
              <a:t>Technology can provide many solutions to overcoming housing barriers. </a:t>
            </a:r>
          </a:p>
          <a:p>
            <a:pPr lvl="1"/>
            <a:r>
              <a:rPr lang="en-US" dirty="0">
                <a:latin typeface="Franklin Gothic Medium"/>
                <a:cs typeface="Calibri"/>
              </a:rPr>
              <a:t>Shared housing and roommates are a personal choice that should not be taken lightly.</a:t>
            </a:r>
          </a:p>
          <a:p>
            <a:pPr lvl="1"/>
            <a:endParaRPr lang="en-US" b="1" dirty="0">
              <a:latin typeface="Franklin Gothic Medium"/>
              <a:cs typeface="Calibri"/>
            </a:endParaRPr>
          </a:p>
        </p:txBody>
      </p:sp>
      <p:sp>
        <p:nvSpPr>
          <p:cNvPr id="5" name="Title 4">
            <a:extLst>
              <a:ext uri="{FF2B5EF4-FFF2-40B4-BE49-F238E27FC236}">
                <a16:creationId xmlns:a16="http://schemas.microsoft.com/office/drawing/2014/main" id="{379960CE-0A00-68D7-8D30-E9CEBF595B0F}"/>
              </a:ext>
            </a:extLst>
          </p:cNvPr>
          <p:cNvSpPr>
            <a:spLocks noGrp="1"/>
          </p:cNvSpPr>
          <p:nvPr>
            <p:ph type="title"/>
          </p:nvPr>
        </p:nvSpPr>
        <p:spPr>
          <a:xfrm>
            <a:off x="838200" y="557383"/>
            <a:ext cx="10515600" cy="1325563"/>
          </a:xfrm>
        </p:spPr>
        <p:txBody>
          <a:bodyPr/>
          <a:lstStyle/>
          <a:p>
            <a:r>
              <a:rPr lang="en-US" b="1">
                <a:cs typeface="Calibri Light"/>
              </a:rPr>
              <a:t>Key Take Aways</a:t>
            </a:r>
            <a:endParaRPr lang="en-US" b="1"/>
          </a:p>
        </p:txBody>
      </p:sp>
      <p:sp>
        <p:nvSpPr>
          <p:cNvPr id="2" name="Slide Number Placeholder 1">
            <a:extLst>
              <a:ext uri="{FF2B5EF4-FFF2-40B4-BE49-F238E27FC236}">
                <a16:creationId xmlns:a16="http://schemas.microsoft.com/office/drawing/2014/main" id="{15B63686-CFF8-40B5-B2F6-20D0F0314A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87899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dirty="0">
                <a:ea typeface="Calibri" panose="020F0502020204030204" pitchFamily="34" charset="0"/>
                <a:cs typeface="Times New Roman"/>
              </a:rPr>
              <a:t>This training was developed by the PA Health Law Project, Values Into Action, PA Assistive Technology Foundation and Regional Housing Legal Services with grant funding from the Pennsylvania Developmental Disabilities Council. It is the culmination of five plus years </a:t>
            </a:r>
            <a:r>
              <a:rPr lang="en-US" sz="2000">
                <a:ea typeface="Calibri" panose="020F0502020204030204" pitchFamily="34" charset="0"/>
                <a:cs typeface="Times New Roman"/>
              </a:rPr>
              <a:t>of collaborative work.</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Copyright © 2023 Values Into Action-PA and the Pennsylvania Developmental Disabilities Council.  Permission to reprint, copy and distribute this work is granted provided that it is reproduced as a whole, distributed at no more than actual cost, and displays this copyright notice.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8F90-6306-E06A-221E-20476921619A}"/>
              </a:ext>
            </a:extLst>
          </p:cNvPr>
          <p:cNvSpPr>
            <a:spLocks noGrp="1"/>
          </p:cNvSpPr>
          <p:nvPr>
            <p:ph type="title"/>
          </p:nvPr>
        </p:nvSpPr>
        <p:spPr/>
        <p:txBody>
          <a:bodyPr/>
          <a:lstStyle/>
          <a:p>
            <a:r>
              <a:rPr lang="en-US" b="1">
                <a:cs typeface="Calibri Light"/>
              </a:rPr>
              <a:t>Financial Education Resources</a:t>
            </a:r>
            <a:endParaRPr lang="en-US" b="1"/>
          </a:p>
        </p:txBody>
      </p:sp>
      <p:sp>
        <p:nvSpPr>
          <p:cNvPr id="3" name="Content Placeholder 2">
            <a:extLst>
              <a:ext uri="{FF2B5EF4-FFF2-40B4-BE49-F238E27FC236}">
                <a16:creationId xmlns:a16="http://schemas.microsoft.com/office/drawing/2014/main" id="{7F2523DA-EBB5-6824-1EAF-BBEC6850F87E}"/>
              </a:ext>
            </a:extLst>
          </p:cNvPr>
          <p:cNvSpPr>
            <a:spLocks noGrp="1"/>
          </p:cNvSpPr>
          <p:nvPr>
            <p:ph idx="1"/>
          </p:nvPr>
        </p:nvSpPr>
        <p:spPr/>
        <p:txBody>
          <a:bodyPr vert="horz" lIns="91440" tIns="45720" rIns="91440" bIns="45720" rtlCol="0" anchor="t">
            <a:noAutofit/>
          </a:bodyPr>
          <a:lstStyle/>
          <a:p>
            <a:endParaRPr lang="en-US" sz="3200" b="1">
              <a:ea typeface="+mn-lt"/>
              <a:cs typeface="+mn-lt"/>
            </a:endParaRPr>
          </a:p>
          <a:p>
            <a:r>
              <a:rPr lang="en-US" sz="3200" b="1">
                <a:latin typeface="+mj-lt"/>
                <a:ea typeface="+mn-lt"/>
                <a:cs typeface="+mn-lt"/>
              </a:rPr>
              <a:t>Important to assist participant to determine and understand their financial reality for housing purposes and to prioritize expenses</a:t>
            </a:r>
            <a:endParaRPr lang="en-US" sz="3200" b="1">
              <a:latin typeface="+mj-lt"/>
            </a:endParaRPr>
          </a:p>
          <a:p>
            <a:pPr lvl="1"/>
            <a:r>
              <a:rPr lang="en-US" sz="3200" b="1">
                <a:latin typeface="+mj-lt"/>
                <a:ea typeface="+mn-lt"/>
                <a:cs typeface="+mn-lt"/>
              </a:rPr>
              <a:t>Work sheets: Money Mapping portion of financial education curriculum- PATF’s </a:t>
            </a:r>
            <a:r>
              <a:rPr lang="en-US" sz="2800" b="1">
                <a:latin typeface="+mj-lt"/>
                <a:ea typeface="+mn-lt"/>
                <a:cs typeface="+mn-lt"/>
                <a:hlinkClick r:id="rId3"/>
              </a:rPr>
              <a:t>https://www.studymoney.us/</a:t>
            </a:r>
            <a:r>
              <a:rPr lang="en-US" sz="3200" b="1">
                <a:latin typeface="+mj-lt"/>
                <a:ea typeface="+mn-lt"/>
                <a:cs typeface="+mn-lt"/>
              </a:rPr>
              <a:t> &amp; Cents and Sensibility, </a:t>
            </a:r>
            <a:r>
              <a:rPr lang="en-US" sz="2800" b="1">
                <a:latin typeface="+mj-lt"/>
                <a:ea typeface="+mn-lt"/>
                <a:cs typeface="+mn-lt"/>
                <a:hlinkClick r:id="rId4"/>
              </a:rPr>
              <a:t>https://patf.us/what-we-do/financial-education/</a:t>
            </a:r>
            <a:r>
              <a:rPr lang="en-US" sz="2800" b="1">
                <a:latin typeface="+mj-lt"/>
                <a:ea typeface="+mn-lt"/>
                <a:cs typeface="+mn-lt"/>
              </a:rPr>
              <a:t> </a:t>
            </a:r>
            <a:r>
              <a:rPr lang="en-US" sz="3200" b="1">
                <a:latin typeface="+mj-lt"/>
                <a:ea typeface="+mn-lt"/>
                <a:cs typeface="+mn-lt"/>
              </a:rPr>
              <a:t>and PREP materials</a:t>
            </a:r>
          </a:p>
          <a:p>
            <a:pPr marL="0" indent="0">
              <a:buNone/>
            </a:pPr>
            <a:endParaRPr lang="en-US" sz="3200" b="1">
              <a:cs typeface="Calibri"/>
            </a:endParaRPr>
          </a:p>
        </p:txBody>
      </p:sp>
      <p:sp>
        <p:nvSpPr>
          <p:cNvPr id="4" name="Slide Number Placeholder 3">
            <a:extLst>
              <a:ext uri="{FF2B5EF4-FFF2-40B4-BE49-F238E27FC236}">
                <a16:creationId xmlns:a16="http://schemas.microsoft.com/office/drawing/2014/main" id="{3A640478-E8E8-6395-190A-9AD502825E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956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68C-A541-9EBE-55D8-C14EA737D1C6}"/>
              </a:ext>
            </a:extLst>
          </p:cNvPr>
          <p:cNvSpPr>
            <a:spLocks noGrp="1"/>
          </p:cNvSpPr>
          <p:nvPr>
            <p:ph type="title"/>
          </p:nvPr>
        </p:nvSpPr>
        <p:spPr/>
        <p:txBody>
          <a:bodyPr/>
          <a:lstStyle/>
          <a:p>
            <a:r>
              <a:rPr lang="en-US" b="1"/>
              <a:t>Resource Identification: Ongoing Expenses</a:t>
            </a:r>
          </a:p>
        </p:txBody>
      </p:sp>
      <p:sp>
        <p:nvSpPr>
          <p:cNvPr id="3" name="Text Placeholder 2">
            <a:extLst>
              <a:ext uri="{FF2B5EF4-FFF2-40B4-BE49-F238E27FC236}">
                <a16:creationId xmlns:a16="http://schemas.microsoft.com/office/drawing/2014/main" id="{C3F73881-0EE7-4967-4E0E-A82775CB1F23}"/>
              </a:ext>
            </a:extLst>
          </p:cNvPr>
          <p:cNvSpPr>
            <a:spLocks noGrp="1"/>
          </p:cNvSpPr>
          <p:nvPr>
            <p:ph type="body" idx="1"/>
          </p:nvPr>
        </p:nvSpPr>
        <p:spPr/>
        <p:txBody>
          <a:bodyPr/>
          <a:lstStyle/>
          <a:p>
            <a:r>
              <a:rPr lang="en-US">
                <a:latin typeface="+mj-lt"/>
              </a:rPr>
              <a:t>What the Waiver Says…</a:t>
            </a:r>
          </a:p>
        </p:txBody>
      </p:sp>
      <p:sp>
        <p:nvSpPr>
          <p:cNvPr id="4" name="Content Placeholder 3">
            <a:extLst>
              <a:ext uri="{FF2B5EF4-FFF2-40B4-BE49-F238E27FC236}">
                <a16:creationId xmlns:a16="http://schemas.microsoft.com/office/drawing/2014/main" id="{72106728-4A15-6EA2-2714-3BE635314384}"/>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en-US">
                <a:latin typeface="+mj-lt"/>
                <a:ea typeface="+mn-lt"/>
                <a:cs typeface="+mn-lt"/>
              </a:rPr>
              <a:t>Assisting the participant with identifying resources to secure household furnishings and utility assistance. Activities will include identifying and coordinating resources that may assist with obtaining a security deposit, first month rent, or any other costs associated with the transition. Financial support that constitutes a room and board expense is excluded from federal financial participation in the waiver.</a:t>
            </a:r>
          </a:p>
        </p:txBody>
      </p:sp>
      <p:sp>
        <p:nvSpPr>
          <p:cNvPr id="5" name="Text Placeholder 4">
            <a:extLst>
              <a:ext uri="{FF2B5EF4-FFF2-40B4-BE49-F238E27FC236}">
                <a16:creationId xmlns:a16="http://schemas.microsoft.com/office/drawing/2014/main" id="{0E4A618D-6871-25B8-846D-6B7AB562F0E4}"/>
              </a:ext>
            </a:extLst>
          </p:cNvPr>
          <p:cNvSpPr>
            <a:spLocks noGrp="1"/>
          </p:cNvSpPr>
          <p:nvPr>
            <p:ph type="body" sz="quarter" idx="3"/>
          </p:nvPr>
        </p:nvSpPr>
        <p:spPr/>
        <p:txBody>
          <a:bodyPr/>
          <a:lstStyle/>
          <a:p>
            <a:r>
              <a:rPr lang="en-US">
                <a:latin typeface="+mj-lt"/>
              </a:rPr>
              <a:t>What we need to know….</a:t>
            </a:r>
          </a:p>
        </p:txBody>
      </p:sp>
      <p:sp>
        <p:nvSpPr>
          <p:cNvPr id="6" name="Content Placeholder 5">
            <a:extLst>
              <a:ext uri="{FF2B5EF4-FFF2-40B4-BE49-F238E27FC236}">
                <a16:creationId xmlns:a16="http://schemas.microsoft.com/office/drawing/2014/main" id="{BBE38578-4F6D-8E72-4C97-65AEA3D50CD4}"/>
              </a:ext>
            </a:extLst>
          </p:cNvPr>
          <p:cNvSpPr>
            <a:spLocks noGrp="1"/>
          </p:cNvSpPr>
          <p:nvPr>
            <p:ph sz="quarter" idx="4"/>
          </p:nvPr>
        </p:nvSpPr>
        <p:spPr/>
        <p:txBody>
          <a:bodyPr>
            <a:normAutofit fontScale="85000" lnSpcReduction="20000"/>
          </a:bodyPr>
          <a:lstStyle/>
          <a:p>
            <a:r>
              <a:rPr lang="en-US">
                <a:latin typeface="+mj-lt"/>
              </a:rPr>
              <a:t>How to identify and coordinate resources</a:t>
            </a:r>
          </a:p>
          <a:p>
            <a:r>
              <a:rPr lang="en-US">
                <a:latin typeface="+mj-lt"/>
              </a:rPr>
              <a:t>Household Furnishing Resources</a:t>
            </a:r>
          </a:p>
          <a:p>
            <a:r>
              <a:rPr lang="en-US">
                <a:latin typeface="+mj-lt"/>
              </a:rPr>
              <a:t>Utility Assistance Resources</a:t>
            </a:r>
          </a:p>
          <a:p>
            <a:r>
              <a:rPr lang="en-US">
                <a:latin typeface="+mj-lt"/>
              </a:rPr>
              <a:t>Resources for Security Deposits, first month rent</a:t>
            </a:r>
          </a:p>
          <a:p>
            <a:r>
              <a:rPr lang="en-US">
                <a:latin typeface="+mj-lt"/>
              </a:rPr>
              <a:t>Resources for other Transition Costs</a:t>
            </a:r>
          </a:p>
        </p:txBody>
      </p:sp>
      <p:sp>
        <p:nvSpPr>
          <p:cNvPr id="7" name="Slide Number Placeholder 6">
            <a:extLst>
              <a:ext uri="{FF2B5EF4-FFF2-40B4-BE49-F238E27FC236}">
                <a16:creationId xmlns:a16="http://schemas.microsoft.com/office/drawing/2014/main" id="{84707EF4-E1E4-7C54-EF91-AF6FCEF10E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8971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B670-B88E-4680-BD61-C09C9A6D1B00}"/>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Other Financial </a:t>
            </a:r>
            <a:r>
              <a:rPr lang="en-US" b="1">
                <a:latin typeface="Franklin Gothic Medium" panose="020B0603020102020204" pitchFamily="34" charset="0"/>
              </a:rPr>
              <a:t>R</a:t>
            </a:r>
            <a:r>
              <a:rPr lang="en-US" b="1" i="0" u="none" strike="noStrike" baseline="0">
                <a:latin typeface="Franklin Gothic Medium" panose="020B0603020102020204" pitchFamily="34" charset="0"/>
              </a:rPr>
              <a:t>esources</a:t>
            </a:r>
            <a:endParaRPr lang="en-US" b="1" i="0" u="none" strike="noStrike" baseline="0">
              <a:highlight>
                <a:srgbClr val="FFFF00"/>
              </a:highlight>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FB00E15C-F212-48A3-A490-45E3EC3A2383}"/>
              </a:ext>
            </a:extLst>
          </p:cNvPr>
          <p:cNvSpPr>
            <a:spLocks noGrp="1"/>
          </p:cNvSpPr>
          <p:nvPr>
            <p:ph type="body" idx="1"/>
          </p:nvPr>
        </p:nvSpPr>
        <p:spPr/>
        <p:txBody>
          <a:bodyPr vert="horz" lIns="91440" tIns="45720" rIns="91440" bIns="45720" rtlCol="0" anchor="t">
            <a:noAutofit/>
          </a:bodyPr>
          <a:lstStyle/>
          <a:p>
            <a:pPr marR="0" lvl="0" rtl="0"/>
            <a:r>
              <a:rPr lang="en-US" sz="3200" b="0" i="0" u="none" strike="noStrike" baseline="0">
                <a:latin typeface="Franklin Gothic Medium"/>
              </a:rPr>
              <a:t>Contributions from family</a:t>
            </a:r>
          </a:p>
          <a:p>
            <a:pPr lvl="1">
              <a:buFont typeface="Wingdings" panose="05000000000000000000" pitchFamily="2" charset="2"/>
              <a:buChar char="ü"/>
            </a:pPr>
            <a:r>
              <a:rPr lang="en-US" sz="2600">
                <a:latin typeface="Franklin Gothic Medium"/>
              </a:rPr>
              <a:t>May</a:t>
            </a:r>
            <a:r>
              <a:rPr lang="en-US" sz="2600" b="0" i="0" u="none" strike="noStrike" baseline="0">
                <a:latin typeface="Franklin Gothic Medium"/>
              </a:rPr>
              <a:t> affect SSI payment rate and eligibility for waiver and Medical Assistance.</a:t>
            </a:r>
            <a:r>
              <a:rPr lang="en-US" sz="2600">
                <a:latin typeface="Franklin Gothic Medium"/>
              </a:rPr>
              <a:t> </a:t>
            </a:r>
            <a:endParaRPr lang="en-US" sz="2600" b="0" i="0" u="none" strike="noStrike" baseline="0">
              <a:latin typeface="Franklin Gothic Medium" panose="020B0603020102020204" pitchFamily="34" charset="0"/>
            </a:endParaRPr>
          </a:p>
          <a:p>
            <a:pPr marR="0" lvl="1" rtl="0">
              <a:buFont typeface="Wingdings" panose="05000000000000000000" pitchFamily="2" charset="2"/>
              <a:buChar char="ü"/>
            </a:pPr>
            <a:r>
              <a:rPr lang="en-US" sz="2600">
                <a:latin typeface="Franklin Gothic Medium"/>
              </a:rPr>
              <a:t>May</a:t>
            </a:r>
            <a:r>
              <a:rPr lang="en-US" sz="2600" b="0" i="0" u="none" strike="noStrike" baseline="0">
                <a:latin typeface="Franklin Gothic Medium"/>
              </a:rPr>
              <a:t> not be a reliable long-term source of funding for housing costs</a:t>
            </a:r>
          </a:p>
          <a:p>
            <a:pPr marL="457200" marR="0" lvl="1" indent="0" rtl="0">
              <a:buNone/>
            </a:pPr>
            <a:endParaRPr lang="en-US" sz="2000" b="0" i="0" u="none" strike="noStrike" baseline="0">
              <a:latin typeface="Franklin Gothic Medium"/>
            </a:endParaRPr>
          </a:p>
          <a:p>
            <a:pPr marR="0" lvl="0" rtl="0"/>
            <a:r>
              <a:rPr lang="en-US" sz="3200" b="0" i="0" u="none" strike="noStrike" baseline="0">
                <a:latin typeface="Franklin Gothic Medium"/>
              </a:rPr>
              <a:t>Supplemental Nutrition Assistance Program (SNAP)</a:t>
            </a:r>
          </a:p>
          <a:p>
            <a:pPr marL="0" marR="0" lvl="0" indent="0" rtl="0">
              <a:buNone/>
            </a:pPr>
            <a:endParaRPr lang="en-US" sz="2000" b="0" i="0" u="none" strike="noStrike" baseline="0">
              <a:latin typeface="Franklin Gothic Medium"/>
            </a:endParaRPr>
          </a:p>
          <a:p>
            <a:pPr marR="0" lvl="0" rtl="0"/>
            <a:r>
              <a:rPr lang="en-US" sz="3200" b="0" i="0" u="none" strike="noStrike" baseline="0">
                <a:latin typeface="Franklin Gothic Medium"/>
              </a:rPr>
              <a:t>Low-Income Home Energy Assistance Program (LIHEAP)</a:t>
            </a:r>
          </a:p>
        </p:txBody>
      </p:sp>
      <p:sp>
        <p:nvSpPr>
          <p:cNvPr id="4" name="Slide Number Placeholder 3">
            <a:extLst>
              <a:ext uri="{FF2B5EF4-FFF2-40B4-BE49-F238E27FC236}">
                <a16:creationId xmlns:a16="http://schemas.microsoft.com/office/drawing/2014/main" id="{947D95CE-A271-4DB8-89F6-C6BBB8B52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507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121D-0F86-438E-8D04-EBE9E84AF36D}"/>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PA ABLE </a:t>
            </a:r>
            <a:r>
              <a:rPr lang="en-US" b="1">
                <a:latin typeface="Franklin Gothic Medium" panose="020B0603020102020204" pitchFamily="34" charset="0"/>
              </a:rPr>
              <a:t>A</a:t>
            </a:r>
            <a:r>
              <a:rPr lang="en-US" b="1" i="0" u="none" strike="noStrike" baseline="0">
                <a:latin typeface="Franklin Gothic Medium" panose="020B0603020102020204" pitchFamily="34" charset="0"/>
              </a:rPr>
              <a:t>ccounts</a:t>
            </a:r>
            <a:endParaRPr lang="en-US" b="1" i="0" u="none" strike="noStrike" baseline="0">
              <a:highlight>
                <a:srgbClr val="FFFF00"/>
              </a:highlight>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7D248BAA-E246-4789-8800-C39E945AFA44}"/>
              </a:ext>
            </a:extLst>
          </p:cNvPr>
          <p:cNvSpPr>
            <a:spLocks noGrp="1"/>
          </p:cNvSpPr>
          <p:nvPr>
            <p:ph type="body" idx="1"/>
          </p:nvPr>
        </p:nvSpPr>
        <p:spPr/>
        <p:txBody>
          <a:bodyPr vert="horz" lIns="91440" tIns="45720" rIns="91440" bIns="45720" rtlCol="0" anchor="t">
            <a:normAutofit fontScale="70000" lnSpcReduction="20000"/>
          </a:bodyPr>
          <a:lstStyle/>
          <a:p>
            <a:pPr marR="0" lvl="0" rtl="0"/>
            <a:r>
              <a:rPr lang="en-US" sz="3200" b="0" i="0" u="none" strike="noStrike" baseline="0">
                <a:latin typeface="Franklin Gothic Medium"/>
              </a:rPr>
              <a:t>Great flexibility &amp; low administrative fees</a:t>
            </a:r>
          </a:p>
          <a:p>
            <a:pPr marL="0" marR="0" lvl="0" indent="0" rtl="0">
              <a:buNone/>
            </a:pPr>
            <a:endParaRPr lang="en-US" sz="3200" b="0" i="0" u="none" strike="noStrike" baseline="0">
              <a:latin typeface="Franklin Gothic Medium"/>
            </a:endParaRPr>
          </a:p>
          <a:p>
            <a:pPr marR="0" lvl="0" rtl="0"/>
            <a:r>
              <a:rPr lang="en-US" sz="3200" b="0" i="0" u="none" strike="noStrike" baseline="0">
                <a:latin typeface="Franklin Gothic Medium"/>
              </a:rPr>
              <a:t>Funds can be used for wide variety of purposes including some ongoing expenses like rent/mortgage, utilities, repairs, taxes</a:t>
            </a:r>
          </a:p>
          <a:p>
            <a:pPr marL="0" marR="0" lvl="0" indent="0" rtl="0">
              <a:buNone/>
            </a:pPr>
            <a:endParaRPr lang="en-US" sz="3200" b="0" i="0" u="none" strike="noStrike" baseline="0">
              <a:latin typeface="Franklin Gothic Medium"/>
            </a:endParaRPr>
          </a:p>
          <a:p>
            <a:r>
              <a:rPr lang="en-US" sz="3200" b="0" i="0" u="none" strike="noStrike" baseline="0">
                <a:latin typeface="Franklin Gothic Medium"/>
              </a:rPr>
              <a:t>Contributions currently capped at $17,000 a year, higher if the account owner contributes money earned from a job</a:t>
            </a:r>
          </a:p>
          <a:p>
            <a:pPr marL="0" indent="0">
              <a:buNone/>
            </a:pPr>
            <a:endParaRPr lang="en-US" sz="3200" b="0" i="0" u="none" strike="noStrike" baseline="0">
              <a:latin typeface="Franklin Gothic Medium"/>
            </a:endParaRPr>
          </a:p>
          <a:p>
            <a:pPr marR="0" lvl="0" rtl="0"/>
            <a:r>
              <a:rPr lang="en-US" sz="3200" b="0" i="0" u="none" strike="noStrike" baseline="0">
                <a:latin typeface="Franklin Gothic Medium"/>
              </a:rPr>
              <a:t>Participant must have a disability that occurred before age 26</a:t>
            </a:r>
          </a:p>
          <a:p>
            <a:pPr marL="0" marR="0" lvl="0" indent="0" rtl="0">
              <a:buNone/>
            </a:pPr>
            <a:endParaRPr lang="en-US" sz="3200" b="0" i="0" u="none" strike="noStrike" baseline="0">
              <a:latin typeface="Franklin Gothic Medium"/>
            </a:endParaRPr>
          </a:p>
          <a:p>
            <a:pPr marL="0" indent="0" algn="ctr">
              <a:buNone/>
            </a:pPr>
            <a:r>
              <a:rPr lang="en-US" sz="3200" b="0" i="0" u="sng" strike="noStrike" baseline="0">
                <a:solidFill>
                  <a:srgbClr val="0563C1"/>
                </a:solidFill>
                <a:latin typeface="Franklin Gothic Medium"/>
                <a:hlinkClick r:id="rId3">
                  <a:extLst>
                    <a:ext uri="{A12FA001-AC4F-418D-AE19-62706E023703}">
                      <ahyp:hlinkClr xmlns:ahyp="http://schemas.microsoft.com/office/drawing/2018/hyperlinkcolor" val="tx"/>
                    </a:ext>
                  </a:extLst>
                </a:hlinkClick>
              </a:rPr>
              <a:t>https://</a:t>
            </a:r>
            <a:r>
              <a:rPr lang="en-US" sz="3200" u="sng">
                <a:solidFill>
                  <a:srgbClr val="0563C1"/>
                </a:solidFill>
                <a:latin typeface="Franklin Gothic Medium"/>
                <a:hlinkClick r:id="rId3">
                  <a:extLst>
                    <a:ext uri="{A12FA001-AC4F-418D-AE19-62706E023703}">
                      <ahyp:hlinkClr xmlns:ahyp="http://schemas.microsoft.com/office/drawing/2018/hyperlinkcolor" val="tx"/>
                    </a:ext>
                  </a:extLst>
                </a:hlinkClick>
              </a:rPr>
              <a:t>PaABLE</a:t>
            </a:r>
            <a:r>
              <a:rPr lang="en-US" sz="3200" b="0" i="0" u="sng" strike="noStrike" baseline="0">
                <a:solidFill>
                  <a:srgbClr val="0563C1"/>
                </a:solidFill>
                <a:latin typeface="Franklin Gothic Medium"/>
                <a:hlinkClick r:id="rId3">
                  <a:extLst>
                    <a:ext uri="{A12FA001-AC4F-418D-AE19-62706E023703}">
                      <ahyp:hlinkClr xmlns:ahyp="http://schemas.microsoft.com/office/drawing/2018/hyperlinkcolor" val="tx"/>
                    </a:ext>
                  </a:extLst>
                </a:hlinkClick>
              </a:rPr>
              <a:t>.gov/</a:t>
            </a:r>
            <a:r>
              <a:rPr lang="en-US" sz="3200">
                <a:solidFill>
                  <a:srgbClr val="0563C1"/>
                </a:solidFill>
                <a:latin typeface="Franklin Gothic Medium"/>
                <a:hlinkClick r:id="rId3"/>
              </a:rPr>
              <a:t> </a:t>
            </a:r>
            <a:r>
              <a:rPr lang="en-US" sz="3200">
                <a:solidFill>
                  <a:srgbClr val="0563C1"/>
                </a:solidFill>
                <a:latin typeface="Franklin Gothic Medium"/>
                <a:hlinkClick r:id="rId3">
                  <a:extLst>
                    <a:ext uri="{A12FA001-AC4F-418D-AE19-62706E023703}">
                      <ahyp:hlinkClr xmlns:ahyp="http://schemas.microsoft.com/office/drawing/2018/hyperlinkcolor" val="tx"/>
                    </a:ext>
                  </a:extLst>
                </a:hlinkClick>
              </a:rPr>
              <a:t> </a:t>
            </a:r>
            <a:endParaRPr lang="en-US" sz="3200">
              <a:solidFill>
                <a:srgbClr val="0563C1"/>
              </a:solidFill>
              <a:latin typeface="Franklin Gothic Medium"/>
            </a:endParaRPr>
          </a:p>
          <a:p>
            <a:pPr marL="0" indent="0" algn="ctr">
              <a:buNone/>
            </a:pPr>
            <a:r>
              <a:rPr lang="en-US" sz="3200" b="0" i="0" u="none" strike="noStrike" baseline="0">
                <a:solidFill>
                  <a:srgbClr val="0563C1"/>
                </a:solidFill>
                <a:latin typeface="Franklin Gothic Medium" panose="020B0603020102020204" pitchFamily="34" charset="0"/>
                <a:hlinkClick r:id="rId4"/>
              </a:rPr>
              <a:t>https://patf.us/pdf-download-investing-for-my-future-a-supplement-to-cents-and-sensibility-a-guide-to-money-management-508-compliant/</a:t>
            </a:r>
            <a:r>
              <a:rPr lang="en-US" sz="3200" b="0" i="0" u="none" strike="noStrike" baseline="0">
                <a:solidFill>
                  <a:srgbClr val="0563C1"/>
                </a:solidFill>
                <a:latin typeface="Franklin Gothic Medium" panose="020B0603020102020204" pitchFamily="34" charset="0"/>
              </a:rPr>
              <a:t> </a:t>
            </a:r>
          </a:p>
        </p:txBody>
      </p:sp>
      <p:sp>
        <p:nvSpPr>
          <p:cNvPr id="4" name="Slide Number Placeholder 3">
            <a:extLst>
              <a:ext uri="{FF2B5EF4-FFF2-40B4-BE49-F238E27FC236}">
                <a16:creationId xmlns:a16="http://schemas.microsoft.com/office/drawing/2014/main" id="{B5AB7D10-DD7A-48A1-987A-81349D71CB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6526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2246-880B-416B-BF4B-B418436EBB06}"/>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Special Needs Trusts</a:t>
            </a:r>
          </a:p>
        </p:txBody>
      </p:sp>
      <p:sp>
        <p:nvSpPr>
          <p:cNvPr id="3" name="Text Placeholder 2">
            <a:extLst>
              <a:ext uri="{FF2B5EF4-FFF2-40B4-BE49-F238E27FC236}">
                <a16:creationId xmlns:a16="http://schemas.microsoft.com/office/drawing/2014/main" id="{E369E76E-87CB-4D14-A72C-BE50579BB8F2}"/>
              </a:ext>
            </a:extLst>
          </p:cNvPr>
          <p:cNvSpPr>
            <a:spLocks noGrp="1"/>
          </p:cNvSpPr>
          <p:nvPr>
            <p:ph type="body" idx="1"/>
          </p:nvPr>
        </p:nvSpPr>
        <p:spPr>
          <a:xfrm>
            <a:off x="838200" y="1825624"/>
            <a:ext cx="10515600" cy="4595053"/>
          </a:xfrm>
        </p:spPr>
        <p:txBody>
          <a:bodyPr>
            <a:normAutofit fontScale="85000" lnSpcReduction="20000"/>
          </a:bodyPr>
          <a:lstStyle/>
          <a:p>
            <a:r>
              <a:rPr lang="en-US">
                <a:latin typeface="Franklin Gothic Medium" panose="020B0603020102020204" pitchFamily="34" charset="0"/>
              </a:rPr>
              <a:t>C</a:t>
            </a:r>
            <a:r>
              <a:rPr lang="en-US" b="0" i="0" u="none" strike="noStrike" baseline="0">
                <a:latin typeface="Franklin Gothic Medium" panose="020B0603020102020204" pitchFamily="34" charset="0"/>
              </a:rPr>
              <a:t>annot be used for ongoing living expenses like rent </a:t>
            </a:r>
          </a:p>
          <a:p>
            <a:pPr lvl="1"/>
            <a:r>
              <a:rPr lang="en-US" b="0" i="0" u="none" strike="noStrike" baseline="0">
                <a:latin typeface="Franklin Gothic Medium" panose="020B0603020102020204" pitchFamily="34" charset="0"/>
              </a:rPr>
              <a:t>Exception: 1 time housing related expenses like mortgage down payments or home repairs</a:t>
            </a:r>
          </a:p>
          <a:p>
            <a:pPr lvl="1"/>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No cap on amount that can be put into trust</a:t>
            </a:r>
          </a:p>
          <a:p>
            <a:pPr marR="0" lvl="0" rtl="0"/>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File federal and state taxes based on the growth of the earnings; administrative fees are usually higher for a Trust than are charged for an ABLE account.</a:t>
            </a:r>
          </a:p>
          <a:p>
            <a:pPr marL="0" marR="0" lvl="0" indent="0" rtl="0">
              <a:buNone/>
            </a:pP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Should be set up by an attorney </a:t>
            </a:r>
          </a:p>
          <a:p>
            <a:pPr marR="0" lvl="0" rtl="0"/>
            <a:endParaRPr lang="en-US" b="0" i="0" u="none" strike="noStrike" baseline="0">
              <a:latin typeface="Franklin Gothic Medium" panose="020B0603020102020204" pitchFamily="34" charset="0"/>
            </a:endParaRPr>
          </a:p>
          <a:p>
            <a:pPr marL="457200" lvl="1" indent="0">
              <a:buNone/>
            </a:pPr>
            <a:r>
              <a:rPr lang="en-US" b="0" i="0" u="none" strike="noStrike" baseline="0">
                <a:latin typeface="Franklin Gothic Medium" panose="020B0603020102020204" pitchFamily="34" charset="0"/>
                <a:hlinkClick r:id="rId3"/>
              </a:rPr>
              <a:t>https://www.specialneedsalliance.org/</a:t>
            </a:r>
            <a:endParaRPr lang="en-US">
              <a:latin typeface="Franklin Gothic Medium" panose="020B0603020102020204" pitchFamily="34" charset="0"/>
            </a:endParaRPr>
          </a:p>
          <a:p>
            <a:pPr marL="457200" lvl="1" indent="0">
              <a:buNone/>
            </a:pPr>
            <a:r>
              <a:rPr kumimoji="0" lang="en-US"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hlinkClick r:id="rId4"/>
              </a:rPr>
              <a:t>https://www.achieva.info/family-trust/special-needs-trusts-101</a:t>
            </a:r>
            <a:endParaRPr lang="en-US" b="0" i="0" u="none" strike="noStrike" baseline="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987097C8-8EC9-4E9B-A3AD-955CB5FE03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2035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A279-E69F-4EDA-8705-CCC1AA6CF334}"/>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Pooled Trusts</a:t>
            </a:r>
          </a:p>
        </p:txBody>
      </p:sp>
      <p:sp>
        <p:nvSpPr>
          <p:cNvPr id="3" name="Text Placeholder 2">
            <a:extLst>
              <a:ext uri="{FF2B5EF4-FFF2-40B4-BE49-F238E27FC236}">
                <a16:creationId xmlns:a16="http://schemas.microsoft.com/office/drawing/2014/main" id="{EBC9940C-56AB-4E1D-8683-FE661989FF97}"/>
              </a:ext>
            </a:extLst>
          </p:cNvPr>
          <p:cNvSpPr>
            <a:spLocks noGrp="1"/>
          </p:cNvSpPr>
          <p:nvPr>
            <p:ph type="body" idx="1"/>
          </p:nvPr>
        </p:nvSpPr>
        <p:spPr>
          <a:xfrm>
            <a:off x="838200" y="1690688"/>
            <a:ext cx="10515600" cy="4749869"/>
          </a:xfrm>
        </p:spPr>
        <p:txBody>
          <a:bodyPr vert="horz" lIns="91440" tIns="45720" rIns="91440" bIns="45720" rtlCol="0" anchor="t">
            <a:normAutofit fontScale="92500" lnSpcReduction="10000"/>
          </a:bodyPr>
          <a:lstStyle/>
          <a:p>
            <a:pPr marL="0" marR="0" lvl="0" indent="0" rtl="0">
              <a:buNone/>
            </a:pPr>
            <a:r>
              <a:rPr lang="en-US" b="0" i="0" u="none" strike="noStrike" baseline="0" dirty="0">
                <a:latin typeface="Franklin Gothic Medium" panose="020B0603020102020204" pitchFamily="34" charset="0"/>
              </a:rPr>
              <a:t>Non-profit Pooled trusts</a:t>
            </a:r>
          </a:p>
          <a:p>
            <a:pPr marL="0" marR="0" lvl="0" indent="0" rtl="0">
              <a:buNone/>
            </a:pPr>
            <a:endParaRPr lang="en-US" sz="2200" b="0" i="0" u="none" strike="noStrike" baseline="0" dirty="0">
              <a:latin typeface="Franklin Gothic Medium" panose="020B0603020102020204" pitchFamily="34" charset="0"/>
            </a:endParaRPr>
          </a:p>
          <a:p>
            <a:pPr lvl="1"/>
            <a:r>
              <a:rPr lang="en-US" sz="2600" b="0" i="0" u="none" strike="noStrike" baseline="0" dirty="0" err="1">
                <a:latin typeface="Franklin Gothic Medium" panose="020B0603020102020204" pitchFamily="34" charset="0"/>
              </a:rPr>
              <a:t>Achieva</a:t>
            </a:r>
            <a:r>
              <a:rPr lang="en-US" sz="2600" b="0" i="0" u="none" strike="noStrike" baseline="0" dirty="0">
                <a:latin typeface="Franklin Gothic Medium" panose="020B0603020102020204" pitchFamily="34" charset="0"/>
              </a:rPr>
              <a:t> Family Trust </a:t>
            </a:r>
          </a:p>
          <a:p>
            <a:pPr lvl="1"/>
            <a:r>
              <a:rPr lang="en-US" b="0" i="0" u="sng" strike="noStrike" baseline="0" dirty="0">
                <a:solidFill>
                  <a:srgbClr val="0563C1"/>
                </a:solidFill>
                <a:latin typeface="Franklin Gothic Medium" panose="020B0603020102020204" pitchFamily="34" charset="0"/>
                <a:hlinkClick r:id="rId3"/>
              </a:rPr>
              <a:t>http://achievafamilytrust.org</a:t>
            </a:r>
            <a:r>
              <a:rPr lang="en-US" u="sng" dirty="0">
                <a:solidFill>
                  <a:srgbClr val="0563C1"/>
                </a:solidFill>
                <a:latin typeface="Franklin Gothic Medium" panose="020B0603020102020204" pitchFamily="34" charset="0"/>
                <a:hlinkClick r:id="rId3"/>
              </a:rPr>
              <a:t>/</a:t>
            </a:r>
          </a:p>
          <a:p>
            <a:pPr marL="457200" lvl="1" indent="0">
              <a:buNone/>
            </a:pPr>
            <a:endParaRPr lang="en-US" sz="2200" b="0" i="0" u="none" strike="noStrike" baseline="0" dirty="0">
              <a:solidFill>
                <a:srgbClr val="0563C1"/>
              </a:solidFill>
              <a:latin typeface="Franklin Gothic Medium" panose="020B0603020102020204" pitchFamily="34" charset="0"/>
              <a:hlinkClick r:id="rId3"/>
            </a:endParaRPr>
          </a:p>
          <a:p>
            <a:pPr lvl="1"/>
            <a:r>
              <a:rPr lang="en-US" sz="2600" b="0" i="0" u="none" strike="noStrike" dirty="0">
                <a:latin typeface="Franklin Gothic Medium" panose="020B0603020102020204" pitchFamily="34" charset="0"/>
              </a:rPr>
              <a:t>Ardent Community Trust of PA (formerly ARC Community Trust)</a:t>
            </a:r>
            <a:r>
              <a:rPr lang="en-US" sz="2600" b="0" i="0" u="none" strike="noStrike" baseline="0" dirty="0">
                <a:solidFill>
                  <a:srgbClr val="0563C1"/>
                </a:solidFill>
                <a:latin typeface="Franklin Gothic Medium" panose="020B0603020102020204" pitchFamily="34" charset="0"/>
                <a:hlinkClick r:id="rId3"/>
              </a:rPr>
              <a:t> </a:t>
            </a:r>
            <a:r>
              <a:rPr lang="en-US" b="0" i="0" u="sng" strike="noStrike" baseline="0" dirty="0">
                <a:solidFill>
                  <a:srgbClr val="0563C1"/>
                </a:solidFill>
                <a:latin typeface="Franklin Gothic Medium" panose="020B0603020102020204" pitchFamily="34" charset="0"/>
                <a:hlinkClick r:id="rId4"/>
              </a:rPr>
              <a:t>https://actpa.org/</a:t>
            </a:r>
            <a:r>
              <a:rPr lang="en-US" b="0" i="0" u="none" strike="noStrike" baseline="0" dirty="0">
                <a:solidFill>
                  <a:srgbClr val="0563C1"/>
                </a:solidFill>
                <a:latin typeface="Franklin Gothic Medium" panose="020B0603020102020204" pitchFamily="34" charset="0"/>
                <a:hlinkClick r:id="rId4"/>
              </a:rPr>
              <a:t> </a:t>
            </a:r>
          </a:p>
          <a:p>
            <a:pPr marL="0" marR="0" lvl="0" indent="0" rtl="0">
              <a:buNone/>
            </a:pPr>
            <a:endParaRPr lang="en-US" sz="2200" b="0" i="0" u="none" strike="noStrike" baseline="0" dirty="0">
              <a:solidFill>
                <a:srgbClr val="0563C1"/>
              </a:solidFill>
              <a:latin typeface="Franklin Gothic Medium" panose="020B0603020102020204" pitchFamily="34" charset="0"/>
              <a:hlinkClick r:id="rId4"/>
            </a:endParaRPr>
          </a:p>
          <a:p>
            <a:pPr marL="0" marR="0" lvl="0" indent="0" rtl="0">
              <a:buNone/>
            </a:pPr>
            <a:r>
              <a:rPr lang="en-US" b="0" i="0" u="none" strike="noStrike" baseline="0" dirty="0">
                <a:latin typeface="Franklin Gothic Medium" panose="020B0603020102020204" pitchFamily="34" charset="0"/>
              </a:rPr>
              <a:t>Comparison of ABLE accounts &amp; Special Needs Trusts- PATF’s summary </a:t>
            </a:r>
          </a:p>
          <a:p>
            <a:pPr marL="457200" lvl="1" indent="0">
              <a:buNone/>
            </a:pPr>
            <a:r>
              <a:rPr lang="en-US" b="0" i="0" u="sng" strike="noStrike" baseline="0" dirty="0">
                <a:solidFill>
                  <a:srgbClr val="0563C1"/>
                </a:solidFill>
                <a:latin typeface="Franklin Gothic Medium" panose="020B0603020102020204" pitchFamily="34" charset="0"/>
                <a:hlinkClick r:id="rId5"/>
              </a:rPr>
              <a:t>https://patf.us/who-we-are/publications/able-vs-snt/  </a:t>
            </a:r>
            <a:r>
              <a:rPr lang="en-US" u="sng" dirty="0">
                <a:solidFill>
                  <a:srgbClr val="000000"/>
                </a:solidFill>
                <a:effectLst/>
                <a:latin typeface="+mj-lt"/>
                <a:ea typeface="Times New Roman" panose="02020603050405020304" pitchFamily="18" charset="0"/>
                <a:hlinkClick r:id="rId6"/>
              </a:rPr>
              <a:t>https://www.studymoney.us/activity/ways-to-save-money-and-not-lose-benefits/</a:t>
            </a:r>
            <a:r>
              <a:rPr lang="en-US" b="0" i="0" u="none" strike="noStrike" baseline="0" dirty="0">
                <a:solidFill>
                  <a:srgbClr val="0563C1"/>
                </a:solidFill>
                <a:latin typeface="+mj-lt"/>
                <a:hlinkClick r:id="rId5"/>
              </a:rPr>
              <a:t> </a:t>
            </a:r>
          </a:p>
          <a:p>
            <a:pPr marL="457200" lvl="1" indent="0">
              <a:buNone/>
            </a:pPr>
            <a:r>
              <a:rPr lang="en-US" b="0" i="0" dirty="0">
                <a:solidFill>
                  <a:srgbClr val="000000"/>
                </a:solidFill>
                <a:effectLst/>
                <a:latin typeface="Calibri" panose="020F0502020204030204" pitchFamily="34" charset="0"/>
                <a:hlinkClick r:id="rId7"/>
              </a:rPr>
              <a:t>https://patf.us/wp-content/uploads/2023/03/Chart_Comparison-of-ABLE-Accounts-and-Special-Needs-Trusts_2023_508.pdf</a:t>
            </a:r>
            <a:r>
              <a:rPr lang="en-US" b="0" i="0" dirty="0">
                <a:solidFill>
                  <a:srgbClr val="000000"/>
                </a:solidFill>
                <a:effectLst/>
                <a:latin typeface="Calibri" panose="020F0502020204030204" pitchFamily="34" charset="0"/>
              </a:rPr>
              <a:t> </a:t>
            </a:r>
            <a:endParaRPr lang="en-US" b="0" i="0" u="none" strike="noStrike" baseline="0" dirty="0">
              <a:solidFill>
                <a:srgbClr val="0563C1"/>
              </a:solidFill>
              <a:latin typeface="+mj-lt"/>
              <a:hlinkClick r:id="rId5"/>
            </a:endParaRPr>
          </a:p>
        </p:txBody>
      </p:sp>
      <p:sp>
        <p:nvSpPr>
          <p:cNvPr id="4" name="Slide Number Placeholder 3">
            <a:extLst>
              <a:ext uri="{FF2B5EF4-FFF2-40B4-BE49-F238E27FC236}">
                <a16:creationId xmlns:a16="http://schemas.microsoft.com/office/drawing/2014/main" id="{3A9F5A7A-C714-47D4-949F-28A1396F0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084D-9F8A-464A-8CE8-021A95673FC9}"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59363659"/>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AD6E7-474E-4407-BBD7-2E4A6B8B6D77}">
  <ds:schemaRefs>
    <ds:schemaRef ds:uri="http://schemas.microsoft.com/office/2006/documentManagement/types"/>
    <ds:schemaRef ds:uri="7e8abd81-384e-44eb-ac54-150b1f730857"/>
    <ds:schemaRef ds:uri="http://schemas.microsoft.com/office/2006/metadata/properties"/>
    <ds:schemaRef ds:uri="http://www.w3.org/XML/1998/namespace"/>
    <ds:schemaRef ds:uri="http://purl.org/dc/elements/1.1/"/>
    <ds:schemaRef ds:uri="4fbdbbb8-0dec-43a1-a04f-d208c5d89139"/>
    <ds:schemaRef ds:uri="http://purl.org/dc/term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53A7D32-79FE-4A43-A64E-E488EEEA9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5DE83C-DC1A-4476-BB81-BE3D05FF7A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2724</Words>
  <Application>Microsoft Office PowerPoint</Application>
  <PresentationFormat>Widescreen</PresentationFormat>
  <Paragraphs>354</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HTTS ppt Theme</vt:lpstr>
      <vt:lpstr> </vt:lpstr>
      <vt:lpstr>HTTS Provider Role...</vt:lpstr>
      <vt:lpstr>Financial Education &amp; Planning</vt:lpstr>
      <vt:lpstr>Financial Education Resources</vt:lpstr>
      <vt:lpstr>Resource Identification: Ongoing Expenses</vt:lpstr>
      <vt:lpstr>Other Financial Resources</vt:lpstr>
      <vt:lpstr>PA ABLE Accounts</vt:lpstr>
      <vt:lpstr>Special Needs Trusts</vt:lpstr>
      <vt:lpstr>Pooled Trusts</vt:lpstr>
      <vt:lpstr>Understanding Credit</vt:lpstr>
      <vt:lpstr>Understanding Credit – cont.</vt:lpstr>
      <vt:lpstr>Assistive Technology &amp; Remote Supports</vt:lpstr>
      <vt:lpstr>“Smart Home” Technology</vt:lpstr>
      <vt:lpstr>Internet Access</vt:lpstr>
      <vt:lpstr>Searching for a Home</vt:lpstr>
      <vt:lpstr>Assessing Affordability</vt:lpstr>
      <vt:lpstr>Subsidized Housing</vt:lpstr>
      <vt:lpstr>Subsidized Units</vt:lpstr>
      <vt:lpstr>PAHousing Search.com</vt:lpstr>
      <vt:lpstr>Housing Choice Vouchers (“Section 8”)</vt:lpstr>
      <vt:lpstr>Housing Choice Vouchers, cont.</vt:lpstr>
      <vt:lpstr>Section 811 Project Rental Assistance Program</vt:lpstr>
      <vt:lpstr>Homeownership</vt:lpstr>
      <vt:lpstr>Funding for Homeownership</vt:lpstr>
      <vt:lpstr>Funding for Homeownership, cont.</vt:lpstr>
      <vt:lpstr>Funding for Homeownership, cont.</vt:lpstr>
      <vt:lpstr>HUD Homeownership Voucher Program</vt:lpstr>
      <vt:lpstr>Considering a Housemate</vt:lpstr>
      <vt:lpstr>Considering a Housemate, cont.</vt:lpstr>
      <vt:lpstr>Shared Housing </vt:lpstr>
      <vt:lpstr>Reasonable Accommodations</vt:lpstr>
      <vt:lpstr>Key Take Aways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Providing the Service </dc:title>
  <dc:creator>Pamela Zotynia</dc:creator>
  <cp:lastModifiedBy>Pamela Zotynia</cp:lastModifiedBy>
  <cp:revision>64</cp:revision>
  <dcterms:created xsi:type="dcterms:W3CDTF">2023-05-05T00:53:43Z</dcterms:created>
  <dcterms:modified xsi:type="dcterms:W3CDTF">2023-09-25T18:30:59Z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