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571" r:id="rId5"/>
    <p:sldId id="516" r:id="rId6"/>
    <p:sldId id="517" r:id="rId7"/>
    <p:sldId id="518" r:id="rId8"/>
    <p:sldId id="519" r:id="rId9"/>
    <p:sldId id="520" r:id="rId10"/>
    <p:sldId id="521" r:id="rId11"/>
    <p:sldId id="522" r:id="rId12"/>
    <p:sldId id="527" r:id="rId13"/>
    <p:sldId id="526" r:id="rId14"/>
    <p:sldId id="528" r:id="rId15"/>
    <p:sldId id="569" r:id="rId16"/>
    <p:sldId id="570" r:id="rId17"/>
    <p:sldId id="5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E50420-C86C-0D56-E1AA-ECD01796FA24}" name="Amber Borreli" initials="AB" userId="2f94905b64a79e17" providerId="Windows Live"/>
  <p188:author id="{80CBFD70-7617-6346-26B5-45A2AFB6FF3E}" name="Amber Borreli" initials="AB" userId="S::amberb@viapa.org::dbcd5fb5-f393-4105-820b-bbbe3261c7dd" providerId="AD"/>
  <p188:author id="{85F073E1-53FF-C9C7-967D-009AC56210A2}" name="Marian Frattarola-Saulino" initials="MF" userId="S::marians@viapa.org::af703e92-308a-4c27-80ea-46e2aae32a4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0AF43D-B019-2290-F4ED-326E4C809596}" v="2" dt="2023-09-11T00:16:44.491"/>
    <p1510:client id="{39F95DF5-23EE-C13A-082D-B7628B316D15}" v="2" dt="2023-10-02T16:20:33.517"/>
    <p1510:client id="{DEBB8CF3-39FC-436A-B90A-AA911B542D79}" v="1" dt="2023-09-11T03:25:16.460"/>
    <p1510:client id="{E33B7460-638C-4042-C31D-552B2C914022}" v="6" dt="2023-09-25T18:32:06.9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66"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Zotynia" userId="S::pamelaz@viapa.org::20f0c9d0-8e0f-4b2a-a76b-351e861b8247" providerId="AD" clId="Web-{0A77E2CE-9BB3-5590-1814-98FA78CA7E30}"/>
    <pc:docChg chg="modSld">
      <pc:chgData name="Pamela Zotynia" userId="S::pamelaz@viapa.org::20f0c9d0-8e0f-4b2a-a76b-351e861b8247" providerId="AD" clId="Web-{0A77E2CE-9BB3-5590-1814-98FA78CA7E30}" dt="2023-05-23T21:29:00.821" v="4" actId="20577"/>
      <pc:docMkLst>
        <pc:docMk/>
      </pc:docMkLst>
      <pc:sldChg chg="modSp">
        <pc:chgData name="Pamela Zotynia" userId="S::pamelaz@viapa.org::20f0c9d0-8e0f-4b2a-a76b-351e861b8247" providerId="AD" clId="Web-{0A77E2CE-9BB3-5590-1814-98FA78CA7E30}" dt="2023-05-23T21:29:00.821" v="4" actId="20577"/>
        <pc:sldMkLst>
          <pc:docMk/>
          <pc:sldMk cId="4070377293" sldId="527"/>
        </pc:sldMkLst>
        <pc:spChg chg="mod">
          <ac:chgData name="Pamela Zotynia" userId="S::pamelaz@viapa.org::20f0c9d0-8e0f-4b2a-a76b-351e861b8247" providerId="AD" clId="Web-{0A77E2CE-9BB3-5590-1814-98FA78CA7E30}" dt="2023-05-23T21:29:00.821" v="4" actId="20577"/>
          <ac:spMkLst>
            <pc:docMk/>
            <pc:sldMk cId="4070377293" sldId="527"/>
            <ac:spMk id="2" creationId="{DD8D5D09-BBD8-4AA7-B9F1-C8531257F270}"/>
          </ac:spMkLst>
        </pc:spChg>
      </pc:sldChg>
    </pc:docChg>
  </pc:docChgLst>
  <pc:docChgLst>
    <pc:chgData name="Pamela Zotynia" userId="S::pamelaz@viapa.org::20f0c9d0-8e0f-4b2a-a76b-351e861b8247" providerId="AD" clId="Web-{B25185B4-D4D3-E079-FA00-946FB3235B28}"/>
    <pc:docChg chg="modSld">
      <pc:chgData name="Pamela Zotynia" userId="S::pamelaz@viapa.org::20f0c9d0-8e0f-4b2a-a76b-351e861b8247" providerId="AD" clId="Web-{B25185B4-D4D3-E079-FA00-946FB3235B28}" dt="2023-05-20T22:01:58.555" v="11" actId="20577"/>
      <pc:docMkLst>
        <pc:docMk/>
      </pc:docMkLst>
      <pc:sldChg chg="modSp delCm modCm">
        <pc:chgData name="Pamela Zotynia" userId="S::pamelaz@viapa.org::20f0c9d0-8e0f-4b2a-a76b-351e861b8247" providerId="AD" clId="Web-{B25185B4-D4D3-E079-FA00-946FB3235B28}" dt="2023-05-20T22:01:58.555" v="11" actId="20577"/>
        <pc:sldMkLst>
          <pc:docMk/>
          <pc:sldMk cId="435706898" sldId="521"/>
        </pc:sldMkLst>
        <pc:spChg chg="mod">
          <ac:chgData name="Pamela Zotynia" userId="S::pamelaz@viapa.org::20f0c9d0-8e0f-4b2a-a76b-351e861b8247" providerId="AD" clId="Web-{B25185B4-D4D3-E079-FA00-946FB3235B28}" dt="2023-05-20T22:01:58.555" v="11" actId="20577"/>
          <ac:spMkLst>
            <pc:docMk/>
            <pc:sldMk cId="435706898" sldId="521"/>
            <ac:spMk id="3" creationId="{A1CB170F-BAAF-4C90-B10E-8721B860E6A6}"/>
          </ac:spMkLst>
        </pc:spChg>
        <pc:extLst>
          <p:ext xmlns:p="http://schemas.openxmlformats.org/presentationml/2006/main" uri="{D6D511B9-2390-475A-947B-AFAB55BFBCF1}">
            <pc226:cmChg xmlns:pc226="http://schemas.microsoft.com/office/powerpoint/2022/06/main/command" chg="del mod">
              <pc226:chgData name="Pamela Zotynia" userId="S::pamelaz@viapa.org::20f0c9d0-8e0f-4b2a-a76b-351e861b8247" providerId="AD" clId="Web-{B25185B4-D4D3-E079-FA00-946FB3235B28}" dt="2023-05-20T22:01:29.085" v="9"/>
              <pc2:cmMkLst xmlns:pc2="http://schemas.microsoft.com/office/powerpoint/2019/9/main/command">
                <pc:docMk/>
                <pc:sldMk cId="435706898" sldId="521"/>
                <pc2:cmMk id="{B611B62E-F1AF-4276-AE76-FFF5500D0A14}"/>
              </pc2:cmMkLst>
            </pc226:cmChg>
          </p:ext>
        </pc:extLst>
      </pc:sldChg>
    </pc:docChg>
  </pc:docChgLst>
  <pc:docChgLst>
    <pc:chgData name="Susan Rowell" userId="S::susanr@viapa.org::0a9d9c8f-6cbb-49b0-9a55-3316ab9cbc6d" providerId="AD" clId="Web-{4AFDF8DF-D2EB-6557-20E6-E91702287C18}"/>
    <pc:docChg chg="modSld">
      <pc:chgData name="Susan Rowell" userId="S::susanr@viapa.org::0a9d9c8f-6cbb-49b0-9a55-3316ab9cbc6d" providerId="AD" clId="Web-{4AFDF8DF-D2EB-6557-20E6-E91702287C18}" dt="2023-05-22T16:25:09.061" v="12"/>
      <pc:docMkLst>
        <pc:docMk/>
      </pc:docMkLst>
      <pc:sldChg chg="modNotes">
        <pc:chgData name="Susan Rowell" userId="S::susanr@viapa.org::0a9d9c8f-6cbb-49b0-9a55-3316ab9cbc6d" providerId="AD" clId="Web-{4AFDF8DF-D2EB-6557-20E6-E91702287C18}" dt="2023-05-22T16:10:47.499" v="6"/>
        <pc:sldMkLst>
          <pc:docMk/>
          <pc:sldMk cId="4193351747" sldId="520"/>
        </pc:sldMkLst>
      </pc:sldChg>
      <pc:sldChg chg="modNotes">
        <pc:chgData name="Susan Rowell" userId="S::susanr@viapa.org::0a9d9c8f-6cbb-49b0-9a55-3316ab9cbc6d" providerId="AD" clId="Web-{4AFDF8DF-D2EB-6557-20E6-E91702287C18}" dt="2023-05-22T16:25:09.061" v="12"/>
        <pc:sldMkLst>
          <pc:docMk/>
          <pc:sldMk cId="1877824296" sldId="528"/>
        </pc:sldMkLst>
      </pc:sldChg>
      <pc:sldChg chg="modNotes">
        <pc:chgData name="Susan Rowell" userId="S::susanr@viapa.org::0a9d9c8f-6cbb-49b0-9a55-3316ab9cbc6d" providerId="AD" clId="Web-{4AFDF8DF-D2EB-6557-20E6-E91702287C18}" dt="2023-05-22T16:23:53.543" v="10"/>
        <pc:sldMkLst>
          <pc:docMk/>
          <pc:sldMk cId="914942851" sldId="570"/>
        </pc:sldMkLst>
      </pc:sldChg>
    </pc:docChg>
  </pc:docChgLst>
  <pc:docChgLst>
    <pc:chgData name="Susan Rowell" userId="S::susanr@viapa.org::0a9d9c8f-6cbb-49b0-9a55-3316ab9cbc6d" providerId="AD" clId="Web-{FB7B0CC4-67B3-356D-A22C-CCD4AB27A300}"/>
    <pc:docChg chg="modSld">
      <pc:chgData name="Susan Rowell" userId="S::susanr@viapa.org::0a9d9c8f-6cbb-49b0-9a55-3316ab9cbc6d" providerId="AD" clId="Web-{FB7B0CC4-67B3-356D-A22C-CCD4AB27A300}" dt="2023-05-11T14:26:15.238" v="9" actId="20577"/>
      <pc:docMkLst>
        <pc:docMk/>
      </pc:docMkLst>
      <pc:sldChg chg="modSp">
        <pc:chgData name="Susan Rowell" userId="S::susanr@viapa.org::0a9d9c8f-6cbb-49b0-9a55-3316ab9cbc6d" providerId="AD" clId="Web-{FB7B0CC4-67B3-356D-A22C-CCD4AB27A300}" dt="2023-05-11T14:26:15.238" v="9" actId="20577"/>
        <pc:sldMkLst>
          <pc:docMk/>
          <pc:sldMk cId="435706898" sldId="521"/>
        </pc:sldMkLst>
        <pc:spChg chg="mod">
          <ac:chgData name="Susan Rowell" userId="S::susanr@viapa.org::0a9d9c8f-6cbb-49b0-9a55-3316ab9cbc6d" providerId="AD" clId="Web-{FB7B0CC4-67B3-356D-A22C-CCD4AB27A300}" dt="2023-05-11T14:26:15.238" v="9" actId="20577"/>
          <ac:spMkLst>
            <pc:docMk/>
            <pc:sldMk cId="435706898" sldId="521"/>
            <ac:spMk id="3" creationId="{A1CB170F-BAAF-4C90-B10E-8721B860E6A6}"/>
          </ac:spMkLst>
        </pc:spChg>
      </pc:sldChg>
    </pc:docChg>
  </pc:docChgLst>
  <pc:docChgLst>
    <pc:chgData name="Marian Frattarola-Saulino" userId="S::marians@viapa.org::af703e92-308a-4c27-80ea-46e2aae32a46" providerId="AD" clId="Web-{41B1F9F4-BBEF-6180-5519-F35C5083E7E2}"/>
    <pc:docChg chg="mod">
      <pc:chgData name="Marian Frattarola-Saulino" userId="S::marians@viapa.org::af703e92-308a-4c27-80ea-46e2aae32a46" providerId="AD" clId="Web-{41B1F9F4-BBEF-6180-5519-F35C5083E7E2}" dt="2023-05-10T20:57:01.329" v="1"/>
      <pc:docMkLst>
        <pc:docMk/>
      </pc:docMkLst>
      <pc:sldChg chg="addCm">
        <pc:chgData name="Marian Frattarola-Saulino" userId="S::marians@viapa.org::af703e92-308a-4c27-80ea-46e2aae32a46" providerId="AD" clId="Web-{41B1F9F4-BBEF-6180-5519-F35C5083E7E2}" dt="2023-05-10T20:57:01.329" v="1"/>
        <pc:sldMkLst>
          <pc:docMk/>
          <pc:sldMk cId="435706898" sldId="521"/>
        </pc:sldMkLst>
        <pc:extLst>
          <p:ext xmlns:p="http://schemas.openxmlformats.org/presentationml/2006/main" uri="{D6D511B9-2390-475A-947B-AFAB55BFBCF1}">
            <pc226:cmChg xmlns:pc226="http://schemas.microsoft.com/office/powerpoint/2022/06/main/command" chg="add">
              <pc226:chgData name="Marian Frattarola-Saulino" userId="S::marians@viapa.org::af703e92-308a-4c27-80ea-46e2aae32a46" providerId="AD" clId="Web-{41B1F9F4-BBEF-6180-5519-F35C5083E7E2}" dt="2023-05-10T20:57:01.329" v="1"/>
              <pc2:cmMkLst xmlns:pc2="http://schemas.microsoft.com/office/powerpoint/2019/9/main/command">
                <pc:docMk/>
                <pc:sldMk cId="435706898" sldId="521"/>
                <pc2:cmMk id="{76569DA8-9B84-4EA2-A5ED-9D0DD3492A9F}"/>
              </pc2:cmMkLst>
            </pc226:cmChg>
          </p:ext>
        </pc:extLst>
      </pc:sldChg>
    </pc:docChg>
  </pc:docChgLst>
  <pc:docChgLst>
    <pc:chgData name="Pamela Zotynia" userId="20f0c9d0-8e0f-4b2a-a76b-351e861b8247" providerId="ADAL" clId="{DEBB8CF3-39FC-436A-B90A-AA911B542D79}"/>
    <pc:docChg chg="custSel delSld modSld">
      <pc:chgData name="Pamela Zotynia" userId="20f0c9d0-8e0f-4b2a-a76b-351e861b8247" providerId="ADAL" clId="{DEBB8CF3-39FC-436A-B90A-AA911B542D79}" dt="2023-09-11T03:26:08.327" v="4" actId="2696"/>
      <pc:docMkLst>
        <pc:docMk/>
      </pc:docMkLst>
      <pc:sldChg chg="del">
        <pc:chgData name="Pamela Zotynia" userId="20f0c9d0-8e0f-4b2a-a76b-351e861b8247" providerId="ADAL" clId="{DEBB8CF3-39FC-436A-B90A-AA911B542D79}" dt="2023-09-11T03:26:08.327" v="4" actId="2696"/>
        <pc:sldMkLst>
          <pc:docMk/>
          <pc:sldMk cId="6143707" sldId="563"/>
        </pc:sldMkLst>
      </pc:sldChg>
      <pc:sldChg chg="modSp mod">
        <pc:chgData name="Pamela Zotynia" userId="20f0c9d0-8e0f-4b2a-a76b-351e861b8247" providerId="ADAL" clId="{DEBB8CF3-39FC-436A-B90A-AA911B542D79}" dt="2023-09-11T03:25:37.918" v="3" actId="27636"/>
        <pc:sldMkLst>
          <pc:docMk/>
          <pc:sldMk cId="3162917976" sldId="571"/>
        </pc:sldMkLst>
        <pc:spChg chg="mod">
          <ac:chgData name="Pamela Zotynia" userId="20f0c9d0-8e0f-4b2a-a76b-351e861b8247" providerId="ADAL" clId="{DEBB8CF3-39FC-436A-B90A-AA911B542D79}" dt="2023-09-11T03:25:37.918" v="3" actId="27636"/>
          <ac:spMkLst>
            <pc:docMk/>
            <pc:sldMk cId="3162917976" sldId="571"/>
            <ac:spMk id="3" creationId="{C6EE2BB5-EB88-5E71-1193-4C5897CEB1A8}"/>
          </ac:spMkLst>
        </pc:spChg>
      </pc:sldChg>
    </pc:docChg>
  </pc:docChgLst>
  <pc:docChgLst>
    <pc:chgData name="Susan Rowell" userId="S::susanr@viapa.org::0a9d9c8f-6cbb-49b0-9a55-3316ab9cbc6d" providerId="AD" clId="Web-{CF362802-A8FC-BB39-9008-0BB0A32BE53D}"/>
    <pc:docChg chg="modSld">
      <pc:chgData name="Susan Rowell" userId="S::susanr@viapa.org::0a9d9c8f-6cbb-49b0-9a55-3316ab9cbc6d" providerId="AD" clId="Web-{CF362802-A8FC-BB39-9008-0BB0A32BE53D}" dt="2023-05-22T16:49:07.699" v="75" actId="20577"/>
      <pc:docMkLst>
        <pc:docMk/>
      </pc:docMkLst>
      <pc:sldChg chg="modSp">
        <pc:chgData name="Susan Rowell" userId="S::susanr@viapa.org::0a9d9c8f-6cbb-49b0-9a55-3316ab9cbc6d" providerId="AD" clId="Web-{CF362802-A8FC-BB39-9008-0BB0A32BE53D}" dt="2023-05-22T16:45:58.647" v="40" actId="20577"/>
        <pc:sldMkLst>
          <pc:docMk/>
          <pc:sldMk cId="276180247" sldId="516"/>
        </pc:sldMkLst>
        <pc:spChg chg="mod">
          <ac:chgData name="Susan Rowell" userId="S::susanr@viapa.org::0a9d9c8f-6cbb-49b0-9a55-3316ab9cbc6d" providerId="AD" clId="Web-{CF362802-A8FC-BB39-9008-0BB0A32BE53D}" dt="2023-05-22T16:45:58.647" v="40" actId="20577"/>
          <ac:spMkLst>
            <pc:docMk/>
            <pc:sldMk cId="276180247" sldId="516"/>
            <ac:spMk id="3" creationId="{2E5EFE4A-E092-43F2-9C0A-850B72809CAA}"/>
          </ac:spMkLst>
        </pc:spChg>
      </pc:sldChg>
      <pc:sldChg chg="modSp">
        <pc:chgData name="Susan Rowell" userId="S::susanr@viapa.org::0a9d9c8f-6cbb-49b0-9a55-3316ab9cbc6d" providerId="AD" clId="Web-{CF362802-A8FC-BB39-9008-0BB0A32BE53D}" dt="2023-05-22T16:47:17.337" v="50" actId="20577"/>
        <pc:sldMkLst>
          <pc:docMk/>
          <pc:sldMk cId="4193351747" sldId="520"/>
        </pc:sldMkLst>
        <pc:spChg chg="mod">
          <ac:chgData name="Susan Rowell" userId="S::susanr@viapa.org::0a9d9c8f-6cbb-49b0-9a55-3316ab9cbc6d" providerId="AD" clId="Web-{CF362802-A8FC-BB39-9008-0BB0A32BE53D}" dt="2023-05-22T16:47:17.337" v="50" actId="20577"/>
          <ac:spMkLst>
            <pc:docMk/>
            <pc:sldMk cId="4193351747" sldId="520"/>
            <ac:spMk id="3" creationId="{21A74D96-27AB-4A9C-8BEF-630225B79199}"/>
          </ac:spMkLst>
        </pc:spChg>
      </pc:sldChg>
      <pc:sldChg chg="modSp">
        <pc:chgData name="Susan Rowell" userId="S::susanr@viapa.org::0a9d9c8f-6cbb-49b0-9a55-3316ab9cbc6d" providerId="AD" clId="Web-{CF362802-A8FC-BB39-9008-0BB0A32BE53D}" dt="2023-05-22T16:47:51.619" v="59" actId="20577"/>
        <pc:sldMkLst>
          <pc:docMk/>
          <pc:sldMk cId="435706898" sldId="521"/>
        </pc:sldMkLst>
        <pc:spChg chg="mod">
          <ac:chgData name="Susan Rowell" userId="S::susanr@viapa.org::0a9d9c8f-6cbb-49b0-9a55-3316ab9cbc6d" providerId="AD" clId="Web-{CF362802-A8FC-BB39-9008-0BB0A32BE53D}" dt="2023-05-22T16:47:51.619" v="59" actId="20577"/>
          <ac:spMkLst>
            <pc:docMk/>
            <pc:sldMk cId="435706898" sldId="521"/>
            <ac:spMk id="3" creationId="{A1CB170F-BAAF-4C90-B10E-8721B860E6A6}"/>
          </ac:spMkLst>
        </pc:spChg>
      </pc:sldChg>
      <pc:sldChg chg="modSp">
        <pc:chgData name="Susan Rowell" userId="S::susanr@viapa.org::0a9d9c8f-6cbb-49b0-9a55-3316ab9cbc6d" providerId="AD" clId="Web-{CF362802-A8FC-BB39-9008-0BB0A32BE53D}" dt="2023-05-22T16:48:16.635" v="66" actId="20577"/>
        <pc:sldMkLst>
          <pc:docMk/>
          <pc:sldMk cId="4070377293" sldId="527"/>
        </pc:sldMkLst>
        <pc:spChg chg="mod">
          <ac:chgData name="Susan Rowell" userId="S::susanr@viapa.org::0a9d9c8f-6cbb-49b0-9a55-3316ab9cbc6d" providerId="AD" clId="Web-{CF362802-A8FC-BB39-9008-0BB0A32BE53D}" dt="2023-05-22T16:48:16.635" v="66" actId="20577"/>
          <ac:spMkLst>
            <pc:docMk/>
            <pc:sldMk cId="4070377293" sldId="527"/>
            <ac:spMk id="3" creationId="{310A7A96-17C6-4523-84AA-364D38A6BD8B}"/>
          </ac:spMkLst>
        </pc:spChg>
      </pc:sldChg>
      <pc:sldChg chg="modSp">
        <pc:chgData name="Susan Rowell" userId="S::susanr@viapa.org::0a9d9c8f-6cbb-49b0-9a55-3316ab9cbc6d" providerId="AD" clId="Web-{CF362802-A8FC-BB39-9008-0BB0A32BE53D}" dt="2023-05-22T16:48:38.495" v="73" actId="20577"/>
        <pc:sldMkLst>
          <pc:docMk/>
          <pc:sldMk cId="1877824296" sldId="528"/>
        </pc:sldMkLst>
        <pc:spChg chg="mod">
          <ac:chgData name="Susan Rowell" userId="S::susanr@viapa.org::0a9d9c8f-6cbb-49b0-9a55-3316ab9cbc6d" providerId="AD" clId="Web-{CF362802-A8FC-BB39-9008-0BB0A32BE53D}" dt="2023-05-22T16:48:38.495" v="73" actId="20577"/>
          <ac:spMkLst>
            <pc:docMk/>
            <pc:sldMk cId="1877824296" sldId="528"/>
            <ac:spMk id="3" creationId="{9E3727CF-2320-4BC6-BD92-C190BBE13EE8}"/>
          </ac:spMkLst>
        </pc:spChg>
      </pc:sldChg>
      <pc:sldChg chg="modSp">
        <pc:chgData name="Susan Rowell" userId="S::susanr@viapa.org::0a9d9c8f-6cbb-49b0-9a55-3316ab9cbc6d" providerId="AD" clId="Web-{CF362802-A8FC-BB39-9008-0BB0A32BE53D}" dt="2023-05-22T16:49:07.699" v="75" actId="20577"/>
        <pc:sldMkLst>
          <pc:docMk/>
          <pc:sldMk cId="2337072246" sldId="569"/>
        </pc:sldMkLst>
        <pc:spChg chg="mod">
          <ac:chgData name="Susan Rowell" userId="S::susanr@viapa.org::0a9d9c8f-6cbb-49b0-9a55-3316ab9cbc6d" providerId="AD" clId="Web-{CF362802-A8FC-BB39-9008-0BB0A32BE53D}" dt="2023-05-22T16:49:07.699" v="75" actId="20577"/>
          <ac:spMkLst>
            <pc:docMk/>
            <pc:sldMk cId="2337072246" sldId="569"/>
            <ac:spMk id="3" creationId="{9276F08C-D77B-1076-C511-DDFE59DF6C00}"/>
          </ac:spMkLst>
        </pc:spChg>
      </pc:sldChg>
    </pc:docChg>
  </pc:docChgLst>
  <pc:docChgLst>
    <pc:chgData name="Susan Rowell" userId="S::susanr@viapa.org::0a9d9c8f-6cbb-49b0-9a55-3316ab9cbc6d" providerId="AD" clId="Web-{5FD3BF81-27B6-AB7A-7F41-32E460659D8E}"/>
    <pc:docChg chg="modSld sldOrd">
      <pc:chgData name="Susan Rowell" userId="S::susanr@viapa.org::0a9d9c8f-6cbb-49b0-9a55-3316ab9cbc6d" providerId="AD" clId="Web-{5FD3BF81-27B6-AB7A-7F41-32E460659D8E}" dt="2023-05-19T20:36:02.889" v="1072"/>
      <pc:docMkLst>
        <pc:docMk/>
      </pc:docMkLst>
      <pc:sldChg chg="modSp modNotes">
        <pc:chgData name="Susan Rowell" userId="S::susanr@viapa.org::0a9d9c8f-6cbb-49b0-9a55-3316ab9cbc6d" providerId="AD" clId="Web-{5FD3BF81-27B6-AB7A-7F41-32E460659D8E}" dt="2023-05-19T19:25:22.217" v="514"/>
        <pc:sldMkLst>
          <pc:docMk/>
          <pc:sldMk cId="276180247" sldId="516"/>
        </pc:sldMkLst>
        <pc:spChg chg="mod">
          <ac:chgData name="Susan Rowell" userId="S::susanr@viapa.org::0a9d9c8f-6cbb-49b0-9a55-3316ab9cbc6d" providerId="AD" clId="Web-{5FD3BF81-27B6-AB7A-7F41-32E460659D8E}" dt="2023-05-19T18:50:50.898" v="72" actId="20577"/>
          <ac:spMkLst>
            <pc:docMk/>
            <pc:sldMk cId="276180247" sldId="516"/>
            <ac:spMk id="3" creationId="{2E5EFE4A-E092-43F2-9C0A-850B72809CAA}"/>
          </ac:spMkLst>
        </pc:spChg>
      </pc:sldChg>
      <pc:sldChg chg="modSp modNotes">
        <pc:chgData name="Susan Rowell" userId="S::susanr@viapa.org::0a9d9c8f-6cbb-49b0-9a55-3316ab9cbc6d" providerId="AD" clId="Web-{5FD3BF81-27B6-AB7A-7F41-32E460659D8E}" dt="2023-05-19T19:01:48.106" v="220" actId="20577"/>
        <pc:sldMkLst>
          <pc:docMk/>
          <pc:sldMk cId="2441155121" sldId="517"/>
        </pc:sldMkLst>
        <pc:spChg chg="mod">
          <ac:chgData name="Susan Rowell" userId="S::susanr@viapa.org::0a9d9c8f-6cbb-49b0-9a55-3316ab9cbc6d" providerId="AD" clId="Web-{5FD3BF81-27B6-AB7A-7F41-32E460659D8E}" dt="2023-05-19T19:01:48.106" v="220" actId="20577"/>
          <ac:spMkLst>
            <pc:docMk/>
            <pc:sldMk cId="2441155121" sldId="517"/>
            <ac:spMk id="3" creationId="{658E044E-D8D3-4F05-8731-B2C2E0E3859F}"/>
          </ac:spMkLst>
        </pc:spChg>
      </pc:sldChg>
      <pc:sldChg chg="modNotes">
        <pc:chgData name="Susan Rowell" userId="S::susanr@viapa.org::0a9d9c8f-6cbb-49b0-9a55-3316ab9cbc6d" providerId="AD" clId="Web-{5FD3BF81-27B6-AB7A-7F41-32E460659D8E}" dt="2023-05-19T20:35:20.482" v="1071"/>
        <pc:sldMkLst>
          <pc:docMk/>
          <pc:sldMk cId="445681075" sldId="519"/>
        </pc:sldMkLst>
      </pc:sldChg>
      <pc:sldChg chg="modNotes">
        <pc:chgData name="Susan Rowell" userId="S::susanr@viapa.org::0a9d9c8f-6cbb-49b0-9a55-3316ab9cbc6d" providerId="AD" clId="Web-{5FD3BF81-27B6-AB7A-7F41-32E460659D8E}" dt="2023-05-19T19:03:26.956" v="267"/>
        <pc:sldMkLst>
          <pc:docMk/>
          <pc:sldMk cId="4193351747" sldId="520"/>
        </pc:sldMkLst>
      </pc:sldChg>
      <pc:sldChg chg="modSp modCm modNotes">
        <pc:chgData name="Susan Rowell" userId="S::susanr@viapa.org::0a9d9c8f-6cbb-49b0-9a55-3316ab9cbc6d" providerId="AD" clId="Web-{5FD3BF81-27B6-AB7A-7F41-32E460659D8E}" dt="2023-05-19T19:26:18.204" v="531"/>
        <pc:sldMkLst>
          <pc:docMk/>
          <pc:sldMk cId="435706898" sldId="521"/>
        </pc:sldMkLst>
        <pc:spChg chg="mod">
          <ac:chgData name="Susan Rowell" userId="S::susanr@viapa.org::0a9d9c8f-6cbb-49b0-9a55-3316ab9cbc6d" providerId="AD" clId="Web-{5FD3BF81-27B6-AB7A-7F41-32E460659D8E}" dt="2023-05-19T19:04:34.756" v="281" actId="20577"/>
          <ac:spMkLst>
            <pc:docMk/>
            <pc:sldMk cId="435706898" sldId="521"/>
            <ac:spMk id="3" creationId="{A1CB170F-BAAF-4C90-B10E-8721B860E6A6}"/>
          </ac:spMkLst>
        </pc:spChg>
        <pc:extLst>
          <p:ext xmlns:p="http://schemas.openxmlformats.org/presentationml/2006/main" uri="{D6D511B9-2390-475A-947B-AFAB55BFBCF1}">
            <pc226:cmChg xmlns:pc226="http://schemas.microsoft.com/office/powerpoint/2022/06/main/command" chg="mod">
              <pc226:chgData name="Susan Rowell" userId="S::susanr@viapa.org::0a9d9c8f-6cbb-49b0-9a55-3316ab9cbc6d" providerId="AD" clId="Web-{5FD3BF81-27B6-AB7A-7F41-32E460659D8E}" dt="2023-05-19T19:04:10.849" v="280"/>
              <pc2:cmMkLst xmlns:pc2="http://schemas.microsoft.com/office/powerpoint/2019/9/main/command">
                <pc:docMk/>
                <pc:sldMk cId="435706898" sldId="521"/>
                <pc2:cmMk id="{B611B62E-F1AF-4276-AE76-FFF5500D0A14}"/>
              </pc2:cmMkLst>
            </pc226:cmChg>
          </p:ext>
        </pc:extLst>
      </pc:sldChg>
      <pc:sldChg chg="modNotes">
        <pc:chgData name="Susan Rowell" userId="S::susanr@viapa.org::0a9d9c8f-6cbb-49b0-9a55-3316ab9cbc6d" providerId="AD" clId="Web-{5FD3BF81-27B6-AB7A-7F41-32E460659D8E}" dt="2023-05-19T19:27:02.550" v="542"/>
        <pc:sldMkLst>
          <pc:docMk/>
          <pc:sldMk cId="3156989856" sldId="522"/>
        </pc:sldMkLst>
      </pc:sldChg>
      <pc:sldChg chg="modSp modNotes">
        <pc:chgData name="Susan Rowell" userId="S::susanr@viapa.org::0a9d9c8f-6cbb-49b0-9a55-3316ab9cbc6d" providerId="AD" clId="Web-{5FD3BF81-27B6-AB7A-7F41-32E460659D8E}" dt="2023-05-19T19:29:37.856" v="639"/>
        <pc:sldMkLst>
          <pc:docMk/>
          <pc:sldMk cId="502431455" sldId="526"/>
        </pc:sldMkLst>
        <pc:spChg chg="mod">
          <ac:chgData name="Susan Rowell" userId="S::susanr@viapa.org::0a9d9c8f-6cbb-49b0-9a55-3316ab9cbc6d" providerId="AD" clId="Web-{5FD3BF81-27B6-AB7A-7F41-32E460659D8E}" dt="2023-05-19T19:08:51.364" v="333" actId="20577"/>
          <ac:spMkLst>
            <pc:docMk/>
            <pc:sldMk cId="502431455" sldId="526"/>
            <ac:spMk id="3" creationId="{CEF523E2-6530-4ED8-B0FB-2119E33938F8}"/>
          </ac:spMkLst>
        </pc:spChg>
      </pc:sldChg>
      <pc:sldChg chg="ord">
        <pc:chgData name="Susan Rowell" userId="S::susanr@viapa.org::0a9d9c8f-6cbb-49b0-9a55-3316ab9cbc6d" providerId="AD" clId="Web-{5FD3BF81-27B6-AB7A-7F41-32E460659D8E}" dt="2023-05-19T20:36:02.889" v="1072"/>
        <pc:sldMkLst>
          <pc:docMk/>
          <pc:sldMk cId="4070377293" sldId="527"/>
        </pc:sldMkLst>
      </pc:sldChg>
      <pc:sldChg chg="modSp modNotes">
        <pc:chgData name="Susan Rowell" userId="S::susanr@viapa.org::0a9d9c8f-6cbb-49b0-9a55-3316ab9cbc6d" providerId="AD" clId="Web-{5FD3BF81-27B6-AB7A-7F41-32E460659D8E}" dt="2023-05-19T19:30:58.282" v="683"/>
        <pc:sldMkLst>
          <pc:docMk/>
          <pc:sldMk cId="1877824296" sldId="528"/>
        </pc:sldMkLst>
        <pc:spChg chg="mod">
          <ac:chgData name="Susan Rowell" userId="S::susanr@viapa.org::0a9d9c8f-6cbb-49b0-9a55-3316ab9cbc6d" providerId="AD" clId="Web-{5FD3BF81-27B6-AB7A-7F41-32E460659D8E}" dt="2023-05-19T19:11:55.781" v="349" actId="20577"/>
          <ac:spMkLst>
            <pc:docMk/>
            <pc:sldMk cId="1877824296" sldId="528"/>
            <ac:spMk id="2" creationId="{CD014862-FA89-4075-A7EB-424DF3D2BEC2}"/>
          </ac:spMkLst>
        </pc:spChg>
      </pc:sldChg>
      <pc:sldChg chg="modNotes">
        <pc:chgData name="Susan Rowell" userId="S::susanr@viapa.org::0a9d9c8f-6cbb-49b0-9a55-3316ab9cbc6d" providerId="AD" clId="Web-{5FD3BF81-27B6-AB7A-7F41-32E460659D8E}" dt="2023-05-19T20:28:42.144" v="989"/>
        <pc:sldMkLst>
          <pc:docMk/>
          <pc:sldMk cId="6143707" sldId="563"/>
        </pc:sldMkLst>
      </pc:sldChg>
      <pc:sldChg chg="modSp modNotes">
        <pc:chgData name="Susan Rowell" userId="S::susanr@viapa.org::0a9d9c8f-6cbb-49b0-9a55-3316ab9cbc6d" providerId="AD" clId="Web-{5FD3BF81-27B6-AB7A-7F41-32E460659D8E}" dt="2023-05-19T19:13:34.287" v="381"/>
        <pc:sldMkLst>
          <pc:docMk/>
          <pc:sldMk cId="2337072246" sldId="569"/>
        </pc:sldMkLst>
        <pc:spChg chg="mod">
          <ac:chgData name="Susan Rowell" userId="S::susanr@viapa.org::0a9d9c8f-6cbb-49b0-9a55-3316ab9cbc6d" providerId="AD" clId="Web-{5FD3BF81-27B6-AB7A-7F41-32E460659D8E}" dt="2023-05-19T19:12:33.236" v="351" actId="20577"/>
          <ac:spMkLst>
            <pc:docMk/>
            <pc:sldMk cId="2337072246" sldId="569"/>
            <ac:spMk id="3" creationId="{9276F08C-D77B-1076-C511-DDFE59DF6C00}"/>
          </ac:spMkLst>
        </pc:spChg>
      </pc:sldChg>
      <pc:sldChg chg="modSp modNotes">
        <pc:chgData name="Susan Rowell" userId="S::susanr@viapa.org::0a9d9c8f-6cbb-49b0-9a55-3316ab9cbc6d" providerId="AD" clId="Web-{5FD3BF81-27B6-AB7A-7F41-32E460659D8E}" dt="2023-05-19T20:24:49.700" v="948"/>
        <pc:sldMkLst>
          <pc:docMk/>
          <pc:sldMk cId="914942851" sldId="570"/>
        </pc:sldMkLst>
        <pc:spChg chg="mod">
          <ac:chgData name="Susan Rowell" userId="S::susanr@viapa.org::0a9d9c8f-6cbb-49b0-9a55-3316ab9cbc6d" providerId="AD" clId="Web-{5FD3BF81-27B6-AB7A-7F41-32E460659D8E}" dt="2023-05-19T20:24:12.308" v="926" actId="20577"/>
          <ac:spMkLst>
            <pc:docMk/>
            <pc:sldMk cId="914942851" sldId="570"/>
            <ac:spMk id="3" creationId="{3864CBE8-159D-D80A-3905-1BB5AC8AAC0B}"/>
          </ac:spMkLst>
        </pc:spChg>
      </pc:sldChg>
    </pc:docChg>
  </pc:docChgLst>
  <pc:docChgLst>
    <pc:chgData name="Pamela Zotynia" userId="S::pamelaz@viapa.org::20f0c9d0-8e0f-4b2a-a76b-351e861b8247" providerId="AD" clId="Web-{E33B7460-638C-4042-C31D-552B2C914022}"/>
    <pc:docChg chg="modSld">
      <pc:chgData name="Pamela Zotynia" userId="S::pamelaz@viapa.org::20f0c9d0-8e0f-4b2a-a76b-351e861b8247" providerId="AD" clId="Web-{E33B7460-638C-4042-C31D-552B2C914022}" dt="2023-09-25T18:32:06.901" v="4" actId="1076"/>
      <pc:docMkLst>
        <pc:docMk/>
      </pc:docMkLst>
      <pc:sldChg chg="addSp delSp modSp">
        <pc:chgData name="Pamela Zotynia" userId="S::pamelaz@viapa.org::20f0c9d0-8e0f-4b2a-a76b-351e861b8247" providerId="AD" clId="Web-{E33B7460-638C-4042-C31D-552B2C914022}" dt="2023-09-25T18:32:06.901" v="4" actId="1076"/>
        <pc:sldMkLst>
          <pc:docMk/>
          <pc:sldMk cId="3162917976" sldId="571"/>
        </pc:sldMkLst>
        <pc:picChg chg="add mod">
          <ac:chgData name="Pamela Zotynia" userId="S::pamelaz@viapa.org::20f0c9d0-8e0f-4b2a-a76b-351e861b8247" providerId="AD" clId="Web-{E33B7460-638C-4042-C31D-552B2C914022}" dt="2023-09-25T18:32:06.901" v="4" actId="1076"/>
          <ac:picMkLst>
            <pc:docMk/>
            <pc:sldMk cId="3162917976" sldId="571"/>
            <ac:picMk id="5" creationId="{A9345D7A-8EF1-6D30-3B2E-4F728FB34838}"/>
          </ac:picMkLst>
        </pc:picChg>
        <pc:picChg chg="del">
          <ac:chgData name="Pamela Zotynia" userId="S::pamelaz@viapa.org::20f0c9d0-8e0f-4b2a-a76b-351e861b8247" providerId="AD" clId="Web-{E33B7460-638C-4042-C31D-552B2C914022}" dt="2023-09-25T18:31:25.399" v="0"/>
          <ac:picMkLst>
            <pc:docMk/>
            <pc:sldMk cId="3162917976" sldId="571"/>
            <ac:picMk id="10" creationId="{B237D2F5-11FC-4B78-0778-8DDD84A268C8}"/>
          </ac:picMkLst>
        </pc:picChg>
      </pc:sldChg>
    </pc:docChg>
  </pc:docChgLst>
  <pc:docChgLst>
    <pc:chgData name="Susan Rowell" userId="S::susanr@viapa.org::0a9d9c8f-6cbb-49b0-9a55-3316ab9cbc6d" providerId="AD" clId="Web-{6A047418-AB9D-0537-F02E-0627BE1081D3}"/>
    <pc:docChg chg="modSld">
      <pc:chgData name="Susan Rowell" userId="S::susanr@viapa.org::0a9d9c8f-6cbb-49b0-9a55-3316ab9cbc6d" providerId="AD" clId="Web-{6A047418-AB9D-0537-F02E-0627BE1081D3}" dt="2023-05-24T18:26:31.191" v="51" actId="20577"/>
      <pc:docMkLst>
        <pc:docMk/>
      </pc:docMkLst>
      <pc:sldChg chg="modSp">
        <pc:chgData name="Susan Rowell" userId="S::susanr@viapa.org::0a9d9c8f-6cbb-49b0-9a55-3316ab9cbc6d" providerId="AD" clId="Web-{6A047418-AB9D-0537-F02E-0627BE1081D3}" dt="2023-05-24T18:26:31.191" v="51" actId="20577"/>
        <pc:sldMkLst>
          <pc:docMk/>
          <pc:sldMk cId="1244697680" sldId="518"/>
        </pc:sldMkLst>
        <pc:spChg chg="mod">
          <ac:chgData name="Susan Rowell" userId="S::susanr@viapa.org::0a9d9c8f-6cbb-49b0-9a55-3316ab9cbc6d" providerId="AD" clId="Web-{6A047418-AB9D-0537-F02E-0627BE1081D3}" dt="2023-05-24T18:26:31.191" v="51" actId="20577"/>
          <ac:spMkLst>
            <pc:docMk/>
            <pc:sldMk cId="1244697680" sldId="518"/>
            <ac:spMk id="3" creationId="{0F34F50E-549B-4267-BEFE-446005867CE4}"/>
          </ac:spMkLst>
        </pc:spChg>
      </pc:sldChg>
    </pc:docChg>
  </pc:docChgLst>
  <pc:docChgLst>
    <pc:chgData name="Pamela Zotynia" userId="748f0389e04eecbe" providerId="LiveId" clId="{4EDF97AA-CBF9-45D7-9938-3327D0BA750F}"/>
    <pc:docChg chg="modSld">
      <pc:chgData name="Pamela Zotynia" userId="748f0389e04eecbe" providerId="LiveId" clId="{4EDF97AA-CBF9-45D7-9938-3327D0BA750F}" dt="2023-07-27T18:30:54.867" v="15" actId="20577"/>
      <pc:docMkLst>
        <pc:docMk/>
      </pc:docMkLst>
      <pc:sldChg chg="modNotesTx">
        <pc:chgData name="Pamela Zotynia" userId="748f0389e04eecbe" providerId="LiveId" clId="{4EDF97AA-CBF9-45D7-9938-3327D0BA750F}" dt="2023-07-27T18:28:50.880" v="1" actId="20577"/>
        <pc:sldMkLst>
          <pc:docMk/>
          <pc:sldMk cId="276180247" sldId="516"/>
        </pc:sldMkLst>
      </pc:sldChg>
      <pc:sldChg chg="modNotesTx">
        <pc:chgData name="Pamela Zotynia" userId="748f0389e04eecbe" providerId="LiveId" clId="{4EDF97AA-CBF9-45D7-9938-3327D0BA750F}" dt="2023-07-27T18:28:56.128" v="2" actId="20577"/>
        <pc:sldMkLst>
          <pc:docMk/>
          <pc:sldMk cId="2441155121" sldId="517"/>
        </pc:sldMkLst>
      </pc:sldChg>
      <pc:sldChg chg="modNotesTx">
        <pc:chgData name="Pamela Zotynia" userId="748f0389e04eecbe" providerId="LiveId" clId="{4EDF97AA-CBF9-45D7-9938-3327D0BA750F}" dt="2023-07-27T18:29:19.630" v="4" actId="20577"/>
        <pc:sldMkLst>
          <pc:docMk/>
          <pc:sldMk cId="1244697680" sldId="518"/>
        </pc:sldMkLst>
      </pc:sldChg>
      <pc:sldChg chg="modNotesTx">
        <pc:chgData name="Pamela Zotynia" userId="748f0389e04eecbe" providerId="LiveId" clId="{4EDF97AA-CBF9-45D7-9938-3327D0BA750F}" dt="2023-07-27T18:29:28.129" v="5" actId="20577"/>
        <pc:sldMkLst>
          <pc:docMk/>
          <pc:sldMk cId="445681075" sldId="519"/>
        </pc:sldMkLst>
      </pc:sldChg>
      <pc:sldChg chg="modNotesTx">
        <pc:chgData name="Pamela Zotynia" userId="748f0389e04eecbe" providerId="LiveId" clId="{4EDF97AA-CBF9-45D7-9938-3327D0BA750F}" dt="2023-07-27T18:29:38.214" v="7" actId="20577"/>
        <pc:sldMkLst>
          <pc:docMk/>
          <pc:sldMk cId="4193351747" sldId="520"/>
        </pc:sldMkLst>
      </pc:sldChg>
      <pc:sldChg chg="modNotesTx">
        <pc:chgData name="Pamela Zotynia" userId="748f0389e04eecbe" providerId="LiveId" clId="{4EDF97AA-CBF9-45D7-9938-3327D0BA750F}" dt="2023-07-27T18:30:00.538" v="8" actId="20577"/>
        <pc:sldMkLst>
          <pc:docMk/>
          <pc:sldMk cId="435706898" sldId="521"/>
        </pc:sldMkLst>
      </pc:sldChg>
      <pc:sldChg chg="modNotesTx">
        <pc:chgData name="Pamela Zotynia" userId="748f0389e04eecbe" providerId="LiveId" clId="{4EDF97AA-CBF9-45D7-9938-3327D0BA750F}" dt="2023-07-27T18:30:10.276" v="9" actId="20577"/>
        <pc:sldMkLst>
          <pc:docMk/>
          <pc:sldMk cId="3156989856" sldId="522"/>
        </pc:sldMkLst>
      </pc:sldChg>
      <pc:sldChg chg="modNotesTx">
        <pc:chgData name="Pamela Zotynia" userId="748f0389e04eecbe" providerId="LiveId" clId="{4EDF97AA-CBF9-45D7-9938-3327D0BA750F}" dt="2023-07-27T18:30:24.933" v="11" actId="20577"/>
        <pc:sldMkLst>
          <pc:docMk/>
          <pc:sldMk cId="502431455" sldId="526"/>
        </pc:sldMkLst>
      </pc:sldChg>
      <pc:sldChg chg="modNotesTx">
        <pc:chgData name="Pamela Zotynia" userId="748f0389e04eecbe" providerId="LiveId" clId="{4EDF97AA-CBF9-45D7-9938-3327D0BA750F}" dt="2023-07-27T18:30:17.629" v="10" actId="20577"/>
        <pc:sldMkLst>
          <pc:docMk/>
          <pc:sldMk cId="4070377293" sldId="527"/>
        </pc:sldMkLst>
      </pc:sldChg>
      <pc:sldChg chg="modNotesTx">
        <pc:chgData name="Pamela Zotynia" userId="748f0389e04eecbe" providerId="LiveId" clId="{4EDF97AA-CBF9-45D7-9938-3327D0BA750F}" dt="2023-07-27T18:30:31.882" v="12" actId="20577"/>
        <pc:sldMkLst>
          <pc:docMk/>
          <pc:sldMk cId="1877824296" sldId="528"/>
        </pc:sldMkLst>
      </pc:sldChg>
      <pc:sldChg chg="modNotesTx">
        <pc:chgData name="Pamela Zotynia" userId="748f0389e04eecbe" providerId="LiveId" clId="{4EDF97AA-CBF9-45D7-9938-3327D0BA750F}" dt="2023-07-27T18:28:41.818" v="0" actId="20577"/>
        <pc:sldMkLst>
          <pc:docMk/>
          <pc:sldMk cId="6143707" sldId="563"/>
        </pc:sldMkLst>
      </pc:sldChg>
      <pc:sldChg chg="modNotesTx">
        <pc:chgData name="Pamela Zotynia" userId="748f0389e04eecbe" providerId="LiveId" clId="{4EDF97AA-CBF9-45D7-9938-3327D0BA750F}" dt="2023-07-27T18:30:37.749" v="13" actId="20577"/>
        <pc:sldMkLst>
          <pc:docMk/>
          <pc:sldMk cId="2337072246" sldId="569"/>
        </pc:sldMkLst>
      </pc:sldChg>
      <pc:sldChg chg="modNotesTx">
        <pc:chgData name="Pamela Zotynia" userId="748f0389e04eecbe" providerId="LiveId" clId="{4EDF97AA-CBF9-45D7-9938-3327D0BA750F}" dt="2023-07-27T18:30:54.867" v="15" actId="20577"/>
        <pc:sldMkLst>
          <pc:docMk/>
          <pc:sldMk cId="914942851" sldId="570"/>
        </pc:sldMkLst>
      </pc:sldChg>
    </pc:docChg>
  </pc:docChgLst>
  <pc:docChgLst>
    <pc:chgData name="Pamela Zotynia" userId="748f0389e04eecbe" providerId="LiveId" clId="{E539F5ED-7FD4-453B-994A-55098A55EB60}"/>
    <pc:docChg chg="delSld modSld">
      <pc:chgData name="Pamela Zotynia" userId="748f0389e04eecbe" providerId="LiveId" clId="{E539F5ED-7FD4-453B-994A-55098A55EB60}" dt="2023-05-05T21:26:08.945" v="4" actId="2696"/>
      <pc:docMkLst>
        <pc:docMk/>
      </pc:docMkLst>
      <pc:sldChg chg="del">
        <pc:chgData name="Pamela Zotynia" userId="748f0389e04eecbe" providerId="LiveId" clId="{E539F5ED-7FD4-453B-994A-55098A55EB60}" dt="2023-05-05T21:26:08.945" v="4" actId="2696"/>
        <pc:sldMkLst>
          <pc:docMk/>
          <pc:sldMk cId="3895608704" sldId="513"/>
        </pc:sldMkLst>
      </pc:sldChg>
      <pc:sldChg chg="delCm">
        <pc:chgData name="Pamela Zotynia" userId="748f0389e04eecbe" providerId="LiveId" clId="{E539F5ED-7FD4-453B-994A-55098A55EB60}" dt="2023-05-05T13:18:20.513" v="0"/>
        <pc:sldMkLst>
          <pc:docMk/>
          <pc:sldMk cId="276180247" sldId="516"/>
        </pc:sldMkLst>
        <pc:extLst>
          <p:ext xmlns:p="http://schemas.openxmlformats.org/presentationml/2006/main" uri="{D6D511B9-2390-475A-947B-AFAB55BFBCF1}">
            <pc226:cmChg xmlns:pc226="http://schemas.microsoft.com/office/powerpoint/2022/06/main/command" chg="del">
              <pc226:chgData name="Pamela Zotynia" userId="748f0389e04eecbe" providerId="LiveId" clId="{E539F5ED-7FD4-453B-994A-55098A55EB60}" dt="2023-05-05T13:18:20.513" v="0"/>
              <pc2:cmMkLst xmlns:pc2="http://schemas.microsoft.com/office/powerpoint/2019/9/main/command">
                <pc:docMk/>
                <pc:sldMk cId="276180247" sldId="516"/>
                <pc2:cmMk id="{4B9F1FDA-E2DD-47C4-9768-B0F877C1A270}"/>
              </pc2:cmMkLst>
            </pc226:cmChg>
          </p:ext>
        </pc:extLst>
      </pc:sldChg>
      <pc:sldChg chg="delCm">
        <pc:chgData name="Pamela Zotynia" userId="748f0389e04eecbe" providerId="LiveId" clId="{E539F5ED-7FD4-453B-994A-55098A55EB60}" dt="2023-05-05T19:35:18.244" v="1"/>
        <pc:sldMkLst>
          <pc:docMk/>
          <pc:sldMk cId="435706898" sldId="521"/>
        </pc:sldMkLst>
        <pc:extLst>
          <p:ext xmlns:p="http://schemas.openxmlformats.org/presentationml/2006/main" uri="{D6D511B9-2390-475A-947B-AFAB55BFBCF1}">
            <pc226:cmChg xmlns:pc226="http://schemas.microsoft.com/office/powerpoint/2022/06/main/command" chg="del">
              <pc226:chgData name="Pamela Zotynia" userId="748f0389e04eecbe" providerId="LiveId" clId="{E539F5ED-7FD4-453B-994A-55098A55EB60}" dt="2023-05-05T19:35:18.244" v="1"/>
              <pc2:cmMkLst xmlns:pc2="http://schemas.microsoft.com/office/powerpoint/2019/9/main/command">
                <pc:docMk/>
                <pc:sldMk cId="435706898" sldId="521"/>
                <pc2:cmMk id="{A1E6B3D6-E767-4CFF-AC39-2C790A33103A}"/>
              </pc2:cmMkLst>
            </pc226:cmChg>
          </p:ext>
        </pc:extLst>
      </pc:sldChg>
      <pc:sldChg chg="modSp mod">
        <pc:chgData name="Pamela Zotynia" userId="748f0389e04eecbe" providerId="LiveId" clId="{E539F5ED-7FD4-453B-994A-55098A55EB60}" dt="2023-05-05T21:24:35.637" v="3"/>
        <pc:sldMkLst>
          <pc:docMk/>
          <pc:sldMk cId="6143707" sldId="563"/>
        </pc:sldMkLst>
        <pc:spChg chg="mod">
          <ac:chgData name="Pamela Zotynia" userId="748f0389e04eecbe" providerId="LiveId" clId="{E539F5ED-7FD4-453B-994A-55098A55EB60}" dt="2023-05-05T21:24:35.637" v="3"/>
          <ac:spMkLst>
            <pc:docMk/>
            <pc:sldMk cId="6143707" sldId="563"/>
            <ac:spMk id="3" creationId="{C6EE2BB5-EB88-5E71-1193-4C5897CEB1A8}"/>
          </ac:spMkLst>
        </pc:spChg>
      </pc:sldChg>
    </pc:docChg>
  </pc:docChgLst>
  <pc:docChgLst>
    <pc:chgData name="Pamela Zotynia" userId="20f0c9d0-8e0f-4b2a-a76b-351e861b8247" providerId="ADAL" clId="{01993E30-19D2-4E35-8CFD-26D382CD8C2D}"/>
    <pc:docChg chg="undo custSel modSld">
      <pc:chgData name="Pamela Zotynia" userId="20f0c9d0-8e0f-4b2a-a76b-351e861b8247" providerId="ADAL" clId="{01993E30-19D2-4E35-8CFD-26D382CD8C2D}" dt="2023-05-18T01:38:12.227" v="86"/>
      <pc:docMkLst>
        <pc:docMk/>
      </pc:docMkLst>
      <pc:sldChg chg="modSp mod delCm">
        <pc:chgData name="Pamela Zotynia" userId="20f0c9d0-8e0f-4b2a-a76b-351e861b8247" providerId="ADAL" clId="{01993E30-19D2-4E35-8CFD-26D382CD8C2D}" dt="2023-05-18T01:36:50.996" v="84"/>
        <pc:sldMkLst>
          <pc:docMk/>
          <pc:sldMk cId="435706898" sldId="521"/>
        </pc:sldMkLst>
        <pc:spChg chg="mod">
          <ac:chgData name="Pamela Zotynia" userId="20f0c9d0-8e0f-4b2a-a76b-351e861b8247" providerId="ADAL" clId="{01993E30-19D2-4E35-8CFD-26D382CD8C2D}" dt="2023-05-18T01:36:33.037" v="83" actId="20577"/>
          <ac:spMkLst>
            <pc:docMk/>
            <pc:sldMk cId="435706898" sldId="521"/>
            <ac:spMk id="3" creationId="{A1CB170F-BAAF-4C90-B10E-8721B860E6A6}"/>
          </ac:spMkLst>
        </pc:spChg>
        <pc:extLst>
          <p:ext xmlns:p="http://schemas.openxmlformats.org/presentationml/2006/main" uri="{D6D511B9-2390-475A-947B-AFAB55BFBCF1}">
            <pc226:cmChg xmlns:pc226="http://schemas.microsoft.com/office/powerpoint/2022/06/main/command" chg="del">
              <pc226:chgData name="Pamela Zotynia" userId="20f0c9d0-8e0f-4b2a-a76b-351e861b8247" providerId="ADAL" clId="{01993E30-19D2-4E35-8CFD-26D382CD8C2D}" dt="2023-05-18T01:36:50.996" v="84"/>
              <pc2:cmMkLst xmlns:pc2="http://schemas.microsoft.com/office/powerpoint/2019/9/main/command">
                <pc:docMk/>
                <pc:sldMk cId="435706898" sldId="521"/>
                <pc2:cmMk id="{76569DA8-9B84-4EA2-A5ED-9D0DD3492A9F}"/>
              </pc2:cmMkLst>
            </pc226:cmChg>
          </p:ext>
        </pc:extLst>
      </pc:sldChg>
      <pc:sldChg chg="delCm">
        <pc:chgData name="Pamela Zotynia" userId="20f0c9d0-8e0f-4b2a-a76b-351e861b8247" providerId="ADAL" clId="{01993E30-19D2-4E35-8CFD-26D382CD8C2D}" dt="2023-05-18T01:37:34.572" v="85"/>
        <pc:sldMkLst>
          <pc:docMk/>
          <pc:sldMk cId="4070377293" sldId="527"/>
        </pc:sldMkLst>
        <pc:extLst>
          <p:ext xmlns:p="http://schemas.openxmlformats.org/presentationml/2006/main" uri="{D6D511B9-2390-475A-947B-AFAB55BFBCF1}">
            <pc226:cmChg xmlns:pc226="http://schemas.microsoft.com/office/powerpoint/2022/06/main/command" chg="del">
              <pc226:chgData name="Pamela Zotynia" userId="20f0c9d0-8e0f-4b2a-a76b-351e861b8247" providerId="ADAL" clId="{01993E30-19D2-4E35-8CFD-26D382CD8C2D}" dt="2023-05-18T01:37:34.572" v="85"/>
              <pc2:cmMkLst xmlns:pc2="http://schemas.microsoft.com/office/powerpoint/2019/9/main/command">
                <pc:docMk/>
                <pc:sldMk cId="4070377293" sldId="527"/>
                <pc2:cmMk id="{9F014F33-3E67-4129-AA40-6ED70B3B6FFC}"/>
              </pc2:cmMkLst>
            </pc226:cmChg>
          </p:ext>
        </pc:extLst>
      </pc:sldChg>
      <pc:sldChg chg="modSp mod">
        <pc:chgData name="Pamela Zotynia" userId="20f0c9d0-8e0f-4b2a-a76b-351e861b8247" providerId="ADAL" clId="{01993E30-19D2-4E35-8CFD-26D382CD8C2D}" dt="2023-05-18T01:32:17.458" v="0" actId="2711"/>
        <pc:sldMkLst>
          <pc:docMk/>
          <pc:sldMk cId="6143707" sldId="563"/>
        </pc:sldMkLst>
        <pc:spChg chg="mod">
          <ac:chgData name="Pamela Zotynia" userId="20f0c9d0-8e0f-4b2a-a76b-351e861b8247" providerId="ADAL" clId="{01993E30-19D2-4E35-8CFD-26D382CD8C2D}" dt="2023-05-18T01:32:17.458" v="0" actId="2711"/>
          <ac:spMkLst>
            <pc:docMk/>
            <pc:sldMk cId="6143707" sldId="563"/>
            <ac:spMk id="3" creationId="{C6EE2BB5-EB88-5E71-1193-4C5897CEB1A8}"/>
          </ac:spMkLst>
        </pc:spChg>
      </pc:sldChg>
      <pc:sldChg chg="delCm">
        <pc:chgData name="Pamela Zotynia" userId="20f0c9d0-8e0f-4b2a-a76b-351e861b8247" providerId="ADAL" clId="{01993E30-19D2-4E35-8CFD-26D382CD8C2D}" dt="2023-05-18T01:38:12.227" v="86"/>
        <pc:sldMkLst>
          <pc:docMk/>
          <pc:sldMk cId="2337072246" sldId="569"/>
        </pc:sldMkLst>
        <pc:extLst>
          <p:ext xmlns:p="http://schemas.openxmlformats.org/presentationml/2006/main" uri="{D6D511B9-2390-475A-947B-AFAB55BFBCF1}">
            <pc226:cmChg xmlns:pc226="http://schemas.microsoft.com/office/powerpoint/2022/06/main/command" chg="del">
              <pc226:chgData name="Pamela Zotynia" userId="20f0c9d0-8e0f-4b2a-a76b-351e861b8247" providerId="ADAL" clId="{01993E30-19D2-4E35-8CFD-26D382CD8C2D}" dt="2023-05-18T01:38:12.227" v="86"/>
              <pc2:cmMkLst xmlns:pc2="http://schemas.microsoft.com/office/powerpoint/2019/9/main/command">
                <pc:docMk/>
                <pc:sldMk cId="2337072246" sldId="569"/>
                <pc2:cmMk id="{B5054493-3AE7-4B42-BA4C-E4ACE8EDEC7F}"/>
              </pc2:cmMkLst>
            </pc226:cmChg>
          </p:ext>
        </pc:extLst>
      </pc:sldChg>
    </pc:docChg>
  </pc:docChgLst>
  <pc:docChgLst>
    <pc:chgData name="Pamela Zotynia" userId="S::pamelaz@viapa.org::20f0c9d0-8e0f-4b2a-a76b-351e861b8247" providerId="AD" clId="Web-{D9C796BF-3925-D69F-52C5-DA205EB0E653}"/>
    <pc:docChg chg="modSld">
      <pc:chgData name="Pamela Zotynia" userId="S::pamelaz@viapa.org::20f0c9d0-8e0f-4b2a-a76b-351e861b8247" providerId="AD" clId="Web-{D9C796BF-3925-D69F-52C5-DA205EB0E653}" dt="2023-05-23T01:07:38.487" v="24" actId="20577"/>
      <pc:docMkLst>
        <pc:docMk/>
      </pc:docMkLst>
      <pc:sldChg chg="modSp">
        <pc:chgData name="Pamela Zotynia" userId="S::pamelaz@viapa.org::20f0c9d0-8e0f-4b2a-a76b-351e861b8247" providerId="AD" clId="Web-{D9C796BF-3925-D69F-52C5-DA205EB0E653}" dt="2023-05-23T01:01:29.538" v="0" actId="20577"/>
        <pc:sldMkLst>
          <pc:docMk/>
          <pc:sldMk cId="2441155121" sldId="517"/>
        </pc:sldMkLst>
        <pc:spChg chg="mod">
          <ac:chgData name="Pamela Zotynia" userId="S::pamelaz@viapa.org::20f0c9d0-8e0f-4b2a-a76b-351e861b8247" providerId="AD" clId="Web-{D9C796BF-3925-D69F-52C5-DA205EB0E653}" dt="2023-05-23T01:01:29.538" v="0" actId="20577"/>
          <ac:spMkLst>
            <pc:docMk/>
            <pc:sldMk cId="2441155121" sldId="517"/>
            <ac:spMk id="3" creationId="{658E044E-D8D3-4F05-8731-B2C2E0E3859F}"/>
          </ac:spMkLst>
        </pc:spChg>
      </pc:sldChg>
      <pc:sldChg chg="modSp">
        <pc:chgData name="Pamela Zotynia" userId="S::pamelaz@viapa.org::20f0c9d0-8e0f-4b2a-a76b-351e861b8247" providerId="AD" clId="Web-{D9C796BF-3925-D69F-52C5-DA205EB0E653}" dt="2023-05-23T01:04:12.918" v="12" actId="20577"/>
        <pc:sldMkLst>
          <pc:docMk/>
          <pc:sldMk cId="435706898" sldId="521"/>
        </pc:sldMkLst>
        <pc:spChg chg="mod">
          <ac:chgData name="Pamela Zotynia" userId="S::pamelaz@viapa.org::20f0c9d0-8e0f-4b2a-a76b-351e861b8247" providerId="AD" clId="Web-{D9C796BF-3925-D69F-52C5-DA205EB0E653}" dt="2023-05-23T01:04:12.918" v="12" actId="20577"/>
          <ac:spMkLst>
            <pc:docMk/>
            <pc:sldMk cId="435706898" sldId="521"/>
            <ac:spMk id="3" creationId="{A1CB170F-BAAF-4C90-B10E-8721B860E6A6}"/>
          </ac:spMkLst>
        </pc:spChg>
      </pc:sldChg>
      <pc:sldChg chg="modSp">
        <pc:chgData name="Pamela Zotynia" userId="S::pamelaz@viapa.org::20f0c9d0-8e0f-4b2a-a76b-351e861b8247" providerId="AD" clId="Web-{D9C796BF-3925-D69F-52C5-DA205EB0E653}" dt="2023-05-23T01:05:36.327" v="13" actId="20577"/>
        <pc:sldMkLst>
          <pc:docMk/>
          <pc:sldMk cId="4070377293" sldId="527"/>
        </pc:sldMkLst>
        <pc:spChg chg="mod">
          <ac:chgData name="Pamela Zotynia" userId="S::pamelaz@viapa.org::20f0c9d0-8e0f-4b2a-a76b-351e861b8247" providerId="AD" clId="Web-{D9C796BF-3925-D69F-52C5-DA205EB0E653}" dt="2023-05-23T01:05:36.327" v="13" actId="20577"/>
          <ac:spMkLst>
            <pc:docMk/>
            <pc:sldMk cId="4070377293" sldId="527"/>
            <ac:spMk id="3" creationId="{310A7A96-17C6-4523-84AA-364D38A6BD8B}"/>
          </ac:spMkLst>
        </pc:spChg>
      </pc:sldChg>
      <pc:sldChg chg="modSp">
        <pc:chgData name="Pamela Zotynia" userId="S::pamelaz@viapa.org::20f0c9d0-8e0f-4b2a-a76b-351e861b8247" providerId="AD" clId="Web-{D9C796BF-3925-D69F-52C5-DA205EB0E653}" dt="2023-05-23T01:06:32.625" v="17" actId="20577"/>
        <pc:sldMkLst>
          <pc:docMk/>
          <pc:sldMk cId="1877824296" sldId="528"/>
        </pc:sldMkLst>
        <pc:spChg chg="mod">
          <ac:chgData name="Pamela Zotynia" userId="S::pamelaz@viapa.org::20f0c9d0-8e0f-4b2a-a76b-351e861b8247" providerId="AD" clId="Web-{D9C796BF-3925-D69F-52C5-DA205EB0E653}" dt="2023-05-23T01:06:32.625" v="17" actId="20577"/>
          <ac:spMkLst>
            <pc:docMk/>
            <pc:sldMk cId="1877824296" sldId="528"/>
            <ac:spMk id="3" creationId="{9E3727CF-2320-4BC6-BD92-C190BBE13EE8}"/>
          </ac:spMkLst>
        </pc:spChg>
      </pc:sldChg>
      <pc:sldChg chg="modSp">
        <pc:chgData name="Pamela Zotynia" userId="S::pamelaz@viapa.org::20f0c9d0-8e0f-4b2a-a76b-351e861b8247" providerId="AD" clId="Web-{D9C796BF-3925-D69F-52C5-DA205EB0E653}" dt="2023-05-23T01:07:14.424" v="22" actId="20577"/>
        <pc:sldMkLst>
          <pc:docMk/>
          <pc:sldMk cId="2337072246" sldId="569"/>
        </pc:sldMkLst>
        <pc:spChg chg="mod">
          <ac:chgData name="Pamela Zotynia" userId="S::pamelaz@viapa.org::20f0c9d0-8e0f-4b2a-a76b-351e861b8247" providerId="AD" clId="Web-{D9C796BF-3925-D69F-52C5-DA205EB0E653}" dt="2023-05-23T01:07:14.424" v="22" actId="20577"/>
          <ac:spMkLst>
            <pc:docMk/>
            <pc:sldMk cId="2337072246" sldId="569"/>
            <ac:spMk id="3" creationId="{9276F08C-D77B-1076-C511-DDFE59DF6C00}"/>
          </ac:spMkLst>
        </pc:spChg>
      </pc:sldChg>
      <pc:sldChg chg="modSp">
        <pc:chgData name="Pamela Zotynia" userId="S::pamelaz@viapa.org::20f0c9d0-8e0f-4b2a-a76b-351e861b8247" providerId="AD" clId="Web-{D9C796BF-3925-D69F-52C5-DA205EB0E653}" dt="2023-05-23T01:07:38.487" v="24" actId="20577"/>
        <pc:sldMkLst>
          <pc:docMk/>
          <pc:sldMk cId="914942851" sldId="570"/>
        </pc:sldMkLst>
        <pc:spChg chg="mod">
          <ac:chgData name="Pamela Zotynia" userId="S::pamelaz@viapa.org::20f0c9d0-8e0f-4b2a-a76b-351e861b8247" providerId="AD" clId="Web-{D9C796BF-3925-D69F-52C5-DA205EB0E653}" dt="2023-05-23T01:07:38.487" v="24" actId="20577"/>
          <ac:spMkLst>
            <pc:docMk/>
            <pc:sldMk cId="914942851" sldId="570"/>
            <ac:spMk id="3" creationId="{3864CBE8-159D-D80A-3905-1BB5AC8AAC0B}"/>
          </ac:spMkLst>
        </pc:spChg>
      </pc:sldChg>
    </pc:docChg>
  </pc:docChgLst>
  <pc:docChgLst>
    <pc:chgData name="Susan Rowell" userId="S::susanr@viapa.org::0a9d9c8f-6cbb-49b0-9a55-3316ab9cbc6d" providerId="AD" clId="Web-{2A40E593-1284-9D68-6FF0-ACB550ACF72A}"/>
    <pc:docChg chg="modSld">
      <pc:chgData name="Susan Rowell" userId="S::susanr@viapa.org::0a9d9c8f-6cbb-49b0-9a55-3316ab9cbc6d" providerId="AD" clId="Web-{2A40E593-1284-9D68-6FF0-ACB550ACF72A}" dt="2023-05-23T14:09:43.274" v="57"/>
      <pc:docMkLst>
        <pc:docMk/>
      </pc:docMkLst>
      <pc:sldChg chg="modNotes">
        <pc:chgData name="Susan Rowell" userId="S::susanr@viapa.org::0a9d9c8f-6cbb-49b0-9a55-3316ab9cbc6d" providerId="AD" clId="Web-{2A40E593-1284-9D68-6FF0-ACB550ACF72A}" dt="2023-05-23T14:09:43.274" v="57"/>
        <pc:sldMkLst>
          <pc:docMk/>
          <pc:sldMk cId="4070377293" sldId="527"/>
        </pc:sldMkLst>
      </pc:sldChg>
    </pc:docChg>
  </pc:docChgLst>
  <pc:docChgLst>
    <pc:chgData name="Amber Borreli" userId="S::amberb@viapa.org::dbcd5fb5-f393-4105-820b-bbbe3261c7dd" providerId="AD" clId="Web-{BF9549AD-98BC-AAC7-8530-8A2C2BF9D511}"/>
    <pc:docChg chg="mod">
      <pc:chgData name="Amber Borreli" userId="S::amberb@viapa.org::dbcd5fb5-f393-4105-820b-bbbe3261c7dd" providerId="AD" clId="Web-{BF9549AD-98BC-AAC7-8530-8A2C2BF9D511}" dt="2023-05-19T16:36:45.526" v="1"/>
      <pc:docMkLst>
        <pc:docMk/>
      </pc:docMkLst>
      <pc:sldChg chg="addCm">
        <pc:chgData name="Amber Borreli" userId="S::amberb@viapa.org::dbcd5fb5-f393-4105-820b-bbbe3261c7dd" providerId="AD" clId="Web-{BF9549AD-98BC-AAC7-8530-8A2C2BF9D511}" dt="2023-05-19T16:36:45.526" v="1"/>
        <pc:sldMkLst>
          <pc:docMk/>
          <pc:sldMk cId="435706898" sldId="521"/>
        </pc:sldMkLst>
        <pc:extLst>
          <p:ext xmlns:p="http://schemas.openxmlformats.org/presentationml/2006/main" uri="{D6D511B9-2390-475A-947B-AFAB55BFBCF1}">
            <pc226:cmChg xmlns:pc226="http://schemas.microsoft.com/office/powerpoint/2022/06/main/command" chg="add">
              <pc226:chgData name="Amber Borreli" userId="S::amberb@viapa.org::dbcd5fb5-f393-4105-820b-bbbe3261c7dd" providerId="AD" clId="Web-{BF9549AD-98BC-AAC7-8530-8A2C2BF9D511}" dt="2023-05-19T16:36:45.526" v="1"/>
              <pc2:cmMkLst xmlns:pc2="http://schemas.microsoft.com/office/powerpoint/2019/9/main/command">
                <pc:docMk/>
                <pc:sldMk cId="435706898" sldId="521"/>
                <pc2:cmMk id="{B611B62E-F1AF-4276-AE76-FFF5500D0A14}"/>
              </pc2:cmMkLst>
            </pc226:cmChg>
          </p:ext>
        </pc:extLst>
      </pc:sldChg>
    </pc:docChg>
  </pc:docChgLst>
  <pc:docChgLst>
    <pc:chgData name="Pamela Zotynia" userId="S::pamelaz@viapa.org::20f0c9d0-8e0f-4b2a-a76b-351e861b8247" providerId="AD" clId="Web-{380AF43D-B019-2290-F4ED-326E4C809596}"/>
    <pc:docChg chg="modSld">
      <pc:chgData name="Pamela Zotynia" userId="S::pamelaz@viapa.org::20f0c9d0-8e0f-4b2a-a76b-351e861b8247" providerId="AD" clId="Web-{380AF43D-B019-2290-F4ED-326E4C809596}" dt="2023-09-11T00:16:44.491" v="3" actId="20577"/>
      <pc:docMkLst>
        <pc:docMk/>
      </pc:docMkLst>
      <pc:sldChg chg="modSp">
        <pc:chgData name="Pamela Zotynia" userId="S::pamelaz@viapa.org::20f0c9d0-8e0f-4b2a-a76b-351e861b8247" providerId="AD" clId="Web-{380AF43D-B019-2290-F4ED-326E4C809596}" dt="2023-09-11T00:16:44.491" v="3" actId="20577"/>
        <pc:sldMkLst>
          <pc:docMk/>
          <pc:sldMk cId="918371885" sldId="565"/>
        </pc:sldMkLst>
        <pc:spChg chg="mod">
          <ac:chgData name="Pamela Zotynia" userId="S::pamelaz@viapa.org::20f0c9d0-8e0f-4b2a-a76b-351e861b8247" providerId="AD" clId="Web-{380AF43D-B019-2290-F4ED-326E4C809596}" dt="2023-09-11T00:16:44.491" v="3" actId="20577"/>
          <ac:spMkLst>
            <pc:docMk/>
            <pc:sldMk cId="918371885" sldId="565"/>
            <ac:spMk id="3" creationId="{9B31C59C-D99B-4F1C-AA01-BEAF4BB8319E}"/>
          </ac:spMkLst>
        </pc:spChg>
      </pc:sldChg>
    </pc:docChg>
  </pc:docChgLst>
  <pc:docChgLst>
    <pc:chgData name="Pamela Zotynia" userId="748f0389e04eecbe" providerId="LiveId" clId="{9D060FA6-6045-4126-A6D9-5EAB862A39A6}"/>
    <pc:docChg chg="custSel modSld">
      <pc:chgData name="Pamela Zotynia" userId="748f0389e04eecbe" providerId="LiveId" clId="{9D060FA6-6045-4126-A6D9-5EAB862A39A6}" dt="2023-08-31T16:23:27.139" v="47" actId="113"/>
      <pc:docMkLst>
        <pc:docMk/>
      </pc:docMkLst>
      <pc:sldChg chg="modSp mod">
        <pc:chgData name="Pamela Zotynia" userId="748f0389e04eecbe" providerId="LiveId" clId="{9D060FA6-6045-4126-A6D9-5EAB862A39A6}" dt="2023-08-28T21:03:08.862" v="42" actId="27636"/>
        <pc:sldMkLst>
          <pc:docMk/>
          <pc:sldMk cId="3156989856" sldId="522"/>
        </pc:sldMkLst>
        <pc:spChg chg="mod">
          <ac:chgData name="Pamela Zotynia" userId="748f0389e04eecbe" providerId="LiveId" clId="{9D060FA6-6045-4126-A6D9-5EAB862A39A6}" dt="2023-08-28T21:03:08.862" v="42" actId="27636"/>
          <ac:spMkLst>
            <pc:docMk/>
            <pc:sldMk cId="3156989856" sldId="522"/>
            <ac:spMk id="3" creationId="{EEC4DEB2-5BA2-444A-93A9-6B80918C07E5}"/>
          </ac:spMkLst>
        </pc:spChg>
      </pc:sldChg>
      <pc:sldChg chg="modSp mod">
        <pc:chgData name="Pamela Zotynia" userId="748f0389e04eecbe" providerId="LiveId" clId="{9D060FA6-6045-4126-A6D9-5EAB862A39A6}" dt="2023-08-31T16:23:27.139" v="47" actId="113"/>
        <pc:sldMkLst>
          <pc:docMk/>
          <pc:sldMk cId="914942851" sldId="570"/>
        </pc:sldMkLst>
        <pc:spChg chg="mod">
          <ac:chgData name="Pamela Zotynia" userId="748f0389e04eecbe" providerId="LiveId" clId="{9D060FA6-6045-4126-A6D9-5EAB862A39A6}" dt="2023-08-31T16:23:27.139" v="47" actId="113"/>
          <ac:spMkLst>
            <pc:docMk/>
            <pc:sldMk cId="914942851" sldId="570"/>
            <ac:spMk id="3" creationId="{3864CBE8-159D-D80A-3905-1BB5AC8AAC0B}"/>
          </ac:spMkLst>
        </pc:spChg>
      </pc:sldChg>
    </pc:docChg>
  </pc:docChgLst>
  <pc:docChgLst>
    <pc:chgData name="Guest User" userId="S::urn:spo:anon#5d31cb1a0a7b6a959d030aabad0a408b691416994be59c5613bb48536bf1d139::" providerId="AD" clId="Web-{39F95DF5-23EE-C13A-082D-B7628B316D15}"/>
    <pc:docChg chg="addSld delSld">
      <pc:chgData name="Guest User" userId="S::urn:spo:anon#5d31cb1a0a7b6a959d030aabad0a408b691416994be59c5613bb48536bf1d139::" providerId="AD" clId="Web-{39F95DF5-23EE-C13A-082D-B7628B316D15}" dt="2023-10-02T16:20:33.517" v="1"/>
      <pc:docMkLst>
        <pc:docMk/>
      </pc:docMkLst>
      <pc:sldChg chg="new del">
        <pc:chgData name="Guest User" userId="S::urn:spo:anon#5d31cb1a0a7b6a959d030aabad0a408b691416994be59c5613bb48536bf1d139::" providerId="AD" clId="Web-{39F95DF5-23EE-C13A-082D-B7628B316D15}" dt="2023-10-02T16:20:33.517" v="1"/>
        <pc:sldMkLst>
          <pc:docMk/>
          <pc:sldMk cId="623996578" sldId="572"/>
        </pc:sldMkLst>
      </pc:sldChg>
    </pc:docChg>
  </pc:docChgLst>
  <pc:docChgLst>
    <pc:chgData name="Susan Rowell" userId="S::susanr@viapa.org::0a9d9c8f-6cbb-49b0-9a55-3316ab9cbc6d" providerId="AD" clId="Web-{A03EFF0A-5084-D60E-FBC9-B9BA88C82A40}"/>
    <pc:docChg chg="addSld modSld sldOrd">
      <pc:chgData name="Susan Rowell" userId="S::susanr@viapa.org::0a9d9c8f-6cbb-49b0-9a55-3316ab9cbc6d" providerId="AD" clId="Web-{A03EFF0A-5084-D60E-FBC9-B9BA88C82A40}" dt="2023-05-16T20:14:44.723" v="52"/>
      <pc:docMkLst>
        <pc:docMk/>
      </pc:docMkLst>
      <pc:sldChg chg="modNotes">
        <pc:chgData name="Susan Rowell" userId="S::susanr@viapa.org::0a9d9c8f-6cbb-49b0-9a55-3316ab9cbc6d" providerId="AD" clId="Web-{A03EFF0A-5084-D60E-FBC9-B9BA88C82A40}" dt="2023-05-16T20:12:32.543" v="42"/>
        <pc:sldMkLst>
          <pc:docMk/>
          <pc:sldMk cId="6143707" sldId="563"/>
        </pc:sldMkLst>
      </pc:sldChg>
      <pc:sldChg chg="modSp new ord">
        <pc:chgData name="Susan Rowell" userId="S::susanr@viapa.org::0a9d9c8f-6cbb-49b0-9a55-3316ab9cbc6d" providerId="AD" clId="Web-{A03EFF0A-5084-D60E-FBC9-B9BA88C82A40}" dt="2023-05-16T20:14:44.723" v="52"/>
        <pc:sldMkLst>
          <pc:docMk/>
          <pc:sldMk cId="914942851" sldId="570"/>
        </pc:sldMkLst>
        <pc:spChg chg="mod">
          <ac:chgData name="Susan Rowell" userId="S::susanr@viapa.org::0a9d9c8f-6cbb-49b0-9a55-3316ab9cbc6d" providerId="AD" clId="Web-{A03EFF0A-5084-D60E-FBC9-B9BA88C82A40}" dt="2023-05-16T20:14:44.629" v="51" actId="20577"/>
          <ac:spMkLst>
            <pc:docMk/>
            <pc:sldMk cId="914942851" sldId="570"/>
            <ac:spMk id="2" creationId="{864E67F3-1F09-AA37-597D-72308DB7521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5DAA3C-F010-4650-A8E6-EC525065CE05}" type="datetimeFigureOut">
              <a:rPr lang="en-US" smtClean="0"/>
              <a:t>10/2/2023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55CF24-0532-471E-ADDF-16443F6C90E7}" type="slidenum">
              <a:rPr lang="en-US" smtClean="0"/>
              <a:t>‹#›</a:t>
            </a:fld>
            <a:endParaRPr lang="en-US"/>
          </a:p>
        </p:txBody>
      </p:sp>
    </p:spTree>
    <p:extLst>
      <p:ext uri="{BB962C8B-B14F-4D97-AF65-F5344CB8AC3E}">
        <p14:creationId xmlns:p14="http://schemas.microsoft.com/office/powerpoint/2010/main" val="163770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9398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2C573-3813-43D7-9AAA-213D50E84E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4233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E55CF24-0532-471E-ADDF-16443F6C90E7}" type="slidenum">
              <a:rPr lang="en-US" smtClean="0"/>
              <a:t>12</a:t>
            </a:fld>
            <a:endParaRPr lang="en-US"/>
          </a:p>
        </p:txBody>
      </p:sp>
    </p:spTree>
    <p:extLst>
      <p:ext uri="{BB962C8B-B14F-4D97-AF65-F5344CB8AC3E}">
        <p14:creationId xmlns:p14="http://schemas.microsoft.com/office/powerpoint/2010/main" val="883318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E55CF24-0532-471E-ADDF-16443F6C90E7}" type="slidenum">
              <a:rPr lang="en-US" smtClean="0"/>
              <a:t>13</a:t>
            </a:fld>
            <a:endParaRPr lang="en-US"/>
          </a:p>
        </p:txBody>
      </p:sp>
    </p:spTree>
    <p:extLst>
      <p:ext uri="{BB962C8B-B14F-4D97-AF65-F5344CB8AC3E}">
        <p14:creationId xmlns:p14="http://schemas.microsoft.com/office/powerpoint/2010/main" val="657048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0864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157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2C573-3813-43D7-9AAA-213D50E84E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550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BE55CF24-0532-471E-ADDF-16443F6C90E7}" type="slidenum">
              <a:rPr lang="en-US" smtClean="0"/>
              <a:t>6</a:t>
            </a:fld>
            <a:endParaRPr lang="en-US"/>
          </a:p>
        </p:txBody>
      </p:sp>
    </p:spTree>
    <p:extLst>
      <p:ext uri="{BB962C8B-B14F-4D97-AF65-F5344CB8AC3E}">
        <p14:creationId xmlns:p14="http://schemas.microsoft.com/office/powerpoint/2010/main" val="35107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2C573-3813-43D7-9AAA-213D50E84E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151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2C573-3813-43D7-9AAA-213D50E84E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7994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2C573-3813-43D7-9AAA-213D50E84E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6381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2C573-3813-43D7-9AAA-213D50E84E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3369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7DD03-1095-48F8-8971-C0D4DA0B47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2D5C1F-4D3A-4ACB-8678-4AE2CC1CEE6D}"/>
              </a:ext>
            </a:extLst>
          </p:cNvPr>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CE190C-6FC9-46D3-81DA-EB8F6CE5BDA2}"/>
              </a:ext>
            </a:extLst>
          </p:cNvPr>
          <p:cNvSpPr>
            <a:spLocks noGrp="1"/>
          </p:cNvSpPr>
          <p:nvPr>
            <p:ph type="dt" sz="half" idx="10"/>
          </p:nvPr>
        </p:nvSpPr>
        <p:spPr/>
        <p:txBody>
          <a:bodyPr/>
          <a:lstStyle>
            <a:lvl1pPr>
              <a:defRPr sz="1800"/>
            </a:lvl1pPr>
          </a:lstStyle>
          <a:p>
            <a:fld id="{6A742D7B-033D-4D14-81FF-9CB61D07177D}" type="datetime1">
              <a:rPr lang="en-US" smtClean="0"/>
              <a:t>10/2/2023</a:t>
            </a:fld>
            <a:endParaRPr lang="en-US"/>
          </a:p>
        </p:txBody>
      </p:sp>
      <p:sp>
        <p:nvSpPr>
          <p:cNvPr id="5" name="Footer Placeholder 4">
            <a:extLst>
              <a:ext uri="{FF2B5EF4-FFF2-40B4-BE49-F238E27FC236}">
                <a16:creationId xmlns:a16="http://schemas.microsoft.com/office/drawing/2014/main" id="{14596BE6-A0B2-4FEE-AAB0-02B1E3094443}"/>
              </a:ext>
            </a:extLst>
          </p:cNvPr>
          <p:cNvSpPr>
            <a:spLocks noGrp="1"/>
          </p:cNvSpPr>
          <p:nvPr>
            <p:ph type="ftr" sz="quarter" idx="11"/>
          </p:nvPr>
        </p:nvSpPr>
        <p:spPr/>
        <p:txBody>
          <a:bodyPr/>
          <a:lstStyle>
            <a:lvl1pPr>
              <a:defRPr sz="18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D43A447B-80BC-4B84-B2C8-6FC1C694E5AA}"/>
              </a:ext>
            </a:extLst>
          </p:cNvPr>
          <p:cNvSpPr>
            <a:spLocks noGrp="1"/>
          </p:cNvSpPr>
          <p:nvPr>
            <p:ph type="sldNum" sz="quarter" idx="12"/>
          </p:nvPr>
        </p:nvSpPr>
        <p:spPr/>
        <p:txBody>
          <a:bodyPr/>
          <a:lstStyle>
            <a:lvl1pPr>
              <a:defRPr sz="1800">
                <a:solidFill>
                  <a:schemeClr val="tx1"/>
                </a:solidFill>
              </a:defRPr>
            </a:lvl1pPr>
          </a:lstStyle>
          <a:p>
            <a:fld id="{BAFF7539-182B-4D1D-8863-BA9E207FA7A6}" type="slidenum">
              <a:rPr lang="en-US" smtClean="0"/>
              <a:t>‹#›</a:t>
            </a:fld>
            <a:endParaRPr lang="en-US"/>
          </a:p>
        </p:txBody>
      </p:sp>
    </p:spTree>
    <p:extLst>
      <p:ext uri="{BB962C8B-B14F-4D97-AF65-F5344CB8AC3E}">
        <p14:creationId xmlns:p14="http://schemas.microsoft.com/office/powerpoint/2010/main" val="1685990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8DAB-E6B0-4A11-A481-1FE83BB504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BAE6FF-D5EA-41C6-9D82-DD356AAED0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DA1820-B3A1-418A-93B7-029587CB8538}"/>
              </a:ext>
            </a:extLst>
          </p:cNvPr>
          <p:cNvSpPr>
            <a:spLocks noGrp="1"/>
          </p:cNvSpPr>
          <p:nvPr>
            <p:ph type="dt" sz="half" idx="10"/>
          </p:nvPr>
        </p:nvSpPr>
        <p:spPr/>
        <p:txBody>
          <a:bodyPr/>
          <a:lstStyle/>
          <a:p>
            <a:fld id="{A3DB65C1-2DE6-4C0C-AFC6-8795497C7A28}" type="datetime1">
              <a:rPr lang="en-US" smtClean="0"/>
              <a:t>10/2/2023</a:t>
            </a:fld>
            <a:endParaRPr lang="en-US"/>
          </a:p>
        </p:txBody>
      </p:sp>
      <p:sp>
        <p:nvSpPr>
          <p:cNvPr id="5" name="Footer Placeholder 4">
            <a:extLst>
              <a:ext uri="{FF2B5EF4-FFF2-40B4-BE49-F238E27FC236}">
                <a16:creationId xmlns:a16="http://schemas.microsoft.com/office/drawing/2014/main" id="{D7869BED-4528-4F3B-8CD0-5B4141121A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0C6555-054F-45EB-93D5-2A6553698E1C}"/>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2988729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F0C472-A6D8-4E30-86D4-21486CE3AE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75EAFD-F9C0-4659-8BEA-27426ECC27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A5FB32-BE8A-4D5B-B656-ABB55F9B1D16}"/>
              </a:ext>
            </a:extLst>
          </p:cNvPr>
          <p:cNvSpPr>
            <a:spLocks noGrp="1"/>
          </p:cNvSpPr>
          <p:nvPr>
            <p:ph type="dt" sz="half" idx="10"/>
          </p:nvPr>
        </p:nvSpPr>
        <p:spPr/>
        <p:txBody>
          <a:bodyPr/>
          <a:lstStyle/>
          <a:p>
            <a:fld id="{911D995F-B81A-4A9F-B204-1ADEBB31A7C7}" type="datetime1">
              <a:rPr lang="en-US" smtClean="0"/>
              <a:t>10/2/2023</a:t>
            </a:fld>
            <a:endParaRPr lang="en-US"/>
          </a:p>
        </p:txBody>
      </p:sp>
      <p:sp>
        <p:nvSpPr>
          <p:cNvPr id="5" name="Footer Placeholder 4">
            <a:extLst>
              <a:ext uri="{FF2B5EF4-FFF2-40B4-BE49-F238E27FC236}">
                <a16:creationId xmlns:a16="http://schemas.microsoft.com/office/drawing/2014/main" id="{9B34DE93-6DDC-42CF-82D4-48FD78143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A2195C-0E18-4D1A-9E3B-D35A32440774}"/>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2162748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4F8D6-15D5-497B-AB1D-FE37191BA4AD}"/>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6F8342C5-F8C2-4D7B-AD05-49D2A1B94BED}"/>
              </a:ext>
            </a:extLst>
          </p:cNvPr>
          <p:cNvSpPr>
            <a:spLocks noGrp="1"/>
          </p:cNvSpPr>
          <p:nvPr>
            <p:ph type="body"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DBC8A2-A8CE-42D1-B1E7-484B8538DB35}"/>
              </a:ext>
            </a:extLst>
          </p:cNvPr>
          <p:cNvSpPr>
            <a:spLocks noGrp="1"/>
          </p:cNvSpPr>
          <p:nvPr>
            <p:ph type="dt" sz="half" idx="10"/>
          </p:nvPr>
        </p:nvSpPr>
        <p:spPr/>
        <p:txBody>
          <a:bodyPr/>
          <a:lstStyle/>
          <a:p>
            <a:fld id="{626FFECF-CC51-4066-A5BD-94E920052BC3}" type="datetime1">
              <a:rPr lang="en-US" smtClean="0"/>
              <a:t>10/2/2023</a:t>
            </a:fld>
            <a:endParaRPr lang="en-US"/>
          </a:p>
        </p:txBody>
      </p:sp>
      <p:sp>
        <p:nvSpPr>
          <p:cNvPr id="5" name="Footer Placeholder 4">
            <a:extLst>
              <a:ext uri="{FF2B5EF4-FFF2-40B4-BE49-F238E27FC236}">
                <a16:creationId xmlns:a16="http://schemas.microsoft.com/office/drawing/2014/main" id="{B36603E4-429B-4407-80EA-A7B37160FD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0E042-7CD2-4079-8332-CE8D9B648C2F}"/>
              </a:ext>
            </a:extLst>
          </p:cNvPr>
          <p:cNvSpPr>
            <a:spLocks noGrp="1"/>
          </p:cNvSpPr>
          <p:nvPr>
            <p:ph type="sldNum" sz="quarter" idx="12"/>
          </p:nvPr>
        </p:nvSpPr>
        <p:spPr/>
        <p:txBody>
          <a:bodyPr/>
          <a:lstStyle/>
          <a:p>
            <a:fld id="{A5C8F209-0BE7-4F94-8915-A3CF9146FC46}" type="slidenum">
              <a:rPr lang="en-US" smtClean="0"/>
              <a:t>‹#›</a:t>
            </a:fld>
            <a:endParaRPr lang="en-US"/>
          </a:p>
        </p:txBody>
      </p:sp>
    </p:spTree>
    <p:extLst>
      <p:ext uri="{BB962C8B-B14F-4D97-AF65-F5344CB8AC3E}">
        <p14:creationId xmlns:p14="http://schemas.microsoft.com/office/powerpoint/2010/main" val="1803550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5DA2F-6BE9-46F9-B011-8EA2A74B240C}"/>
              </a:ext>
            </a:extLst>
          </p:cNvPr>
          <p:cNvSpPr>
            <a:spLocks noGrp="1"/>
          </p:cNvSpPr>
          <p:nvPr>
            <p:ph type="title"/>
          </p:nvPr>
        </p:nvSpPr>
        <p:spPr>
          <a:xfrm>
            <a:off x="838200" y="600515"/>
            <a:ext cx="10515600" cy="1325563"/>
          </a:xfrm>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EF2AA8E8-8528-4E02-8EB6-D8ACE835FBA1}"/>
              </a:ext>
            </a:extLst>
          </p:cNvPr>
          <p:cNvSpPr>
            <a:spLocks noGrp="1"/>
          </p:cNvSpPr>
          <p:nvPr>
            <p:ph idx="1"/>
          </p:nvPr>
        </p:nvSpPr>
        <p:spPr>
          <a:xfrm>
            <a:off x="838200" y="2005012"/>
            <a:ext cx="10515600" cy="425247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558E5D05-C1D8-482B-B0D7-297FB792D18C}"/>
              </a:ext>
            </a:extLst>
          </p:cNvPr>
          <p:cNvSpPr>
            <a:spLocks noGrp="1"/>
          </p:cNvSpPr>
          <p:nvPr>
            <p:ph type="dt" sz="half" idx="10"/>
          </p:nvPr>
        </p:nvSpPr>
        <p:spPr/>
        <p:txBody>
          <a:bodyPr/>
          <a:lstStyle>
            <a:lvl1pPr>
              <a:defRPr sz="1800">
                <a:solidFill>
                  <a:schemeClr val="tx1"/>
                </a:solidFill>
              </a:defRPr>
            </a:lvl1pPr>
          </a:lstStyle>
          <a:p>
            <a:fld id="{D5867E30-8A88-4F2A-9847-23E656D8A686}" type="datetime1">
              <a:rPr lang="en-US" smtClean="0"/>
              <a:t>10/2/2023</a:t>
            </a:fld>
            <a:endParaRPr lang="en-US"/>
          </a:p>
        </p:txBody>
      </p:sp>
      <p:sp>
        <p:nvSpPr>
          <p:cNvPr id="5" name="Footer Placeholder 4">
            <a:extLst>
              <a:ext uri="{FF2B5EF4-FFF2-40B4-BE49-F238E27FC236}">
                <a16:creationId xmlns:a16="http://schemas.microsoft.com/office/drawing/2014/main" id="{CC4C234D-B6F2-4948-88EF-B6CC938049B4}"/>
              </a:ext>
            </a:extLst>
          </p:cNvPr>
          <p:cNvSpPr>
            <a:spLocks noGrp="1"/>
          </p:cNvSpPr>
          <p:nvPr>
            <p:ph type="ftr" sz="quarter" idx="11"/>
          </p:nvPr>
        </p:nvSpPr>
        <p:spPr/>
        <p:txBody>
          <a:bodyPr/>
          <a:lstStyle>
            <a:lvl1pPr>
              <a:defRPr sz="18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3065CABC-FCEC-4E30-AF2C-DF4F8B20CEE3}"/>
              </a:ext>
            </a:extLst>
          </p:cNvPr>
          <p:cNvSpPr>
            <a:spLocks noGrp="1"/>
          </p:cNvSpPr>
          <p:nvPr>
            <p:ph type="sldNum" sz="quarter" idx="12"/>
          </p:nvPr>
        </p:nvSpPr>
        <p:spPr/>
        <p:txBody>
          <a:bodyPr/>
          <a:lstStyle>
            <a:lvl1pPr>
              <a:defRPr sz="1800">
                <a:solidFill>
                  <a:schemeClr val="tx1"/>
                </a:solidFill>
              </a:defRPr>
            </a:lvl1pPr>
          </a:lstStyle>
          <a:p>
            <a:fld id="{BAFF7539-182B-4D1D-8863-BA9E207FA7A6}" type="slidenum">
              <a:rPr lang="en-US" smtClean="0"/>
              <a:t>‹#›</a:t>
            </a:fld>
            <a:endParaRPr lang="en-US"/>
          </a:p>
        </p:txBody>
      </p:sp>
    </p:spTree>
    <p:extLst>
      <p:ext uri="{BB962C8B-B14F-4D97-AF65-F5344CB8AC3E}">
        <p14:creationId xmlns:p14="http://schemas.microsoft.com/office/powerpoint/2010/main" val="986611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6396D-5CBE-430F-8B9C-1A4FC3D21C7D}"/>
              </a:ext>
            </a:extLst>
          </p:cNvPr>
          <p:cNvSpPr>
            <a:spLocks noGrp="1"/>
          </p:cNvSpPr>
          <p:nvPr>
            <p:ph type="title"/>
          </p:nvPr>
        </p:nvSpPr>
        <p:spPr>
          <a:xfrm>
            <a:off x="831850" y="1709738"/>
            <a:ext cx="10515600" cy="1902595"/>
          </a:xfrm>
        </p:spPr>
        <p:txBody>
          <a:bodyPr anchor="b">
            <a:normAutofit/>
          </a:bodyPr>
          <a:lstStyle>
            <a:lvl1pPr algn="ctr">
              <a:defRPr sz="4400" baseline="0"/>
            </a:lvl1pPr>
          </a:lstStyle>
          <a:p>
            <a:r>
              <a:rPr lang="en-US"/>
              <a:t>Click to edit Master title style</a:t>
            </a:r>
          </a:p>
        </p:txBody>
      </p:sp>
      <p:sp>
        <p:nvSpPr>
          <p:cNvPr id="3" name="Text Placeholder 2">
            <a:extLst>
              <a:ext uri="{FF2B5EF4-FFF2-40B4-BE49-F238E27FC236}">
                <a16:creationId xmlns:a16="http://schemas.microsoft.com/office/drawing/2014/main" id="{84565222-8EF8-494E-BBD1-5BC1334F4780}"/>
              </a:ext>
            </a:extLst>
          </p:cNvPr>
          <p:cNvSpPr>
            <a:spLocks noGrp="1"/>
          </p:cNvSpPr>
          <p:nvPr>
            <p:ph type="body" idx="1"/>
          </p:nvPr>
        </p:nvSpPr>
        <p:spPr>
          <a:xfrm>
            <a:off x="831850" y="3756544"/>
            <a:ext cx="10515600" cy="1500187"/>
          </a:xfrm>
        </p:spPr>
        <p:txBody>
          <a:bodyPr>
            <a:normAutofit/>
          </a:bodyPr>
          <a:lstStyle>
            <a:lvl1pPr marL="0" indent="0" algn="ctr">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383EB0-D805-4ABB-B06F-B42614A6AB87}"/>
              </a:ext>
            </a:extLst>
          </p:cNvPr>
          <p:cNvSpPr>
            <a:spLocks noGrp="1"/>
          </p:cNvSpPr>
          <p:nvPr>
            <p:ph type="dt" sz="half" idx="10"/>
          </p:nvPr>
        </p:nvSpPr>
        <p:spPr/>
        <p:txBody>
          <a:bodyPr/>
          <a:lstStyle>
            <a:lvl1pPr>
              <a:defRPr sz="1800">
                <a:solidFill>
                  <a:schemeClr val="tx1"/>
                </a:solidFill>
              </a:defRPr>
            </a:lvl1pPr>
          </a:lstStyle>
          <a:p>
            <a:fld id="{6F1B7A55-24A4-49A2-A78B-191A69C28227}" type="datetime1">
              <a:rPr lang="en-US" smtClean="0"/>
              <a:t>10/2/2023</a:t>
            </a:fld>
            <a:endParaRPr lang="en-US"/>
          </a:p>
        </p:txBody>
      </p:sp>
      <p:sp>
        <p:nvSpPr>
          <p:cNvPr id="5" name="Footer Placeholder 4">
            <a:extLst>
              <a:ext uri="{FF2B5EF4-FFF2-40B4-BE49-F238E27FC236}">
                <a16:creationId xmlns:a16="http://schemas.microsoft.com/office/drawing/2014/main" id="{2A1446C1-4B3D-4324-BBD5-440F70B0FAB4}"/>
              </a:ext>
            </a:extLst>
          </p:cNvPr>
          <p:cNvSpPr>
            <a:spLocks noGrp="1"/>
          </p:cNvSpPr>
          <p:nvPr>
            <p:ph type="ftr" sz="quarter" idx="11"/>
          </p:nvPr>
        </p:nvSpPr>
        <p:spPr/>
        <p:txBody>
          <a:bodyPr/>
          <a:lstStyle>
            <a:lvl1pPr>
              <a:defRPr sz="18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BE6FA590-6EFB-4385-8D6F-34817A76D15B}"/>
              </a:ext>
            </a:extLst>
          </p:cNvPr>
          <p:cNvSpPr>
            <a:spLocks noGrp="1"/>
          </p:cNvSpPr>
          <p:nvPr>
            <p:ph type="sldNum" sz="quarter" idx="12"/>
          </p:nvPr>
        </p:nvSpPr>
        <p:spPr/>
        <p:txBody>
          <a:bodyPr/>
          <a:lstStyle>
            <a:lvl1pPr>
              <a:defRPr sz="1800">
                <a:solidFill>
                  <a:schemeClr val="tx1"/>
                </a:solidFill>
              </a:defRPr>
            </a:lvl1pPr>
          </a:lstStyle>
          <a:p>
            <a:fld id="{BAFF7539-182B-4D1D-8863-BA9E207FA7A6}" type="slidenum">
              <a:rPr lang="en-US" smtClean="0"/>
              <a:t>‹#›</a:t>
            </a:fld>
            <a:endParaRPr lang="en-US"/>
          </a:p>
        </p:txBody>
      </p:sp>
    </p:spTree>
    <p:extLst>
      <p:ext uri="{BB962C8B-B14F-4D97-AF65-F5344CB8AC3E}">
        <p14:creationId xmlns:p14="http://schemas.microsoft.com/office/powerpoint/2010/main" val="488384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B2ED-C3EA-4D8F-8DA4-BEEE4B97EF43}"/>
              </a:ext>
            </a:extLst>
          </p:cNvPr>
          <p:cNvSpPr>
            <a:spLocks noGrp="1"/>
          </p:cNvSpPr>
          <p:nvPr>
            <p:ph type="title"/>
          </p:nvPr>
        </p:nvSpPr>
        <p:spPr>
          <a:xfrm>
            <a:off x="838200" y="582409"/>
            <a:ext cx="10515600" cy="1325563"/>
          </a:xfrm>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001EB8E3-FD04-44B9-BF65-D7CFA74ADE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E2FC70-A7A4-42B3-906B-807D8E4ED3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0E3179-329E-4421-B0D5-2A263B3D862F}"/>
              </a:ext>
            </a:extLst>
          </p:cNvPr>
          <p:cNvSpPr>
            <a:spLocks noGrp="1"/>
          </p:cNvSpPr>
          <p:nvPr>
            <p:ph type="dt" sz="half" idx="10"/>
          </p:nvPr>
        </p:nvSpPr>
        <p:spPr/>
        <p:txBody>
          <a:bodyPr/>
          <a:lstStyle/>
          <a:p>
            <a:fld id="{A952413A-4D60-47C9-9EFA-8D1DA93CFC03}" type="datetime1">
              <a:rPr lang="en-US" smtClean="0"/>
              <a:t>10/2/2023</a:t>
            </a:fld>
            <a:endParaRPr lang="en-US"/>
          </a:p>
        </p:txBody>
      </p:sp>
      <p:sp>
        <p:nvSpPr>
          <p:cNvPr id="6" name="Footer Placeholder 5">
            <a:extLst>
              <a:ext uri="{FF2B5EF4-FFF2-40B4-BE49-F238E27FC236}">
                <a16:creationId xmlns:a16="http://schemas.microsoft.com/office/drawing/2014/main" id="{B2DD877F-5FB5-40E6-A5FE-D1F83A77FB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8615D3-9BCE-4B00-872F-2F4AC65A2926}"/>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1522177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392DB-4330-474E-B6BE-3EBA7A68E7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87D566-4837-48AC-A666-20E177CA59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8FCC1F-75F6-4CF7-9DDB-222670101B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28CE4C-1D56-4645-A395-451D5FC25E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1CF389-DAA7-4264-B32A-79EC673418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8F1468-A96D-44AA-B013-066F0CEF9D92}"/>
              </a:ext>
            </a:extLst>
          </p:cNvPr>
          <p:cNvSpPr>
            <a:spLocks noGrp="1"/>
          </p:cNvSpPr>
          <p:nvPr>
            <p:ph type="dt" sz="half" idx="10"/>
          </p:nvPr>
        </p:nvSpPr>
        <p:spPr/>
        <p:txBody>
          <a:bodyPr/>
          <a:lstStyle/>
          <a:p>
            <a:fld id="{692241CF-6E4D-4E36-BB0F-5172574B986A}" type="datetime1">
              <a:rPr lang="en-US" smtClean="0"/>
              <a:t>10/2/2023</a:t>
            </a:fld>
            <a:endParaRPr lang="en-US"/>
          </a:p>
        </p:txBody>
      </p:sp>
      <p:sp>
        <p:nvSpPr>
          <p:cNvPr id="8" name="Footer Placeholder 7">
            <a:extLst>
              <a:ext uri="{FF2B5EF4-FFF2-40B4-BE49-F238E27FC236}">
                <a16:creationId xmlns:a16="http://schemas.microsoft.com/office/drawing/2014/main" id="{D063CB69-A5A9-4489-B6D4-0426BD0A4A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05352F-4791-44C7-AD63-6A5E8A4906C3}"/>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2369654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E6C2F-FC64-4F90-B5C8-447E4F0962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AAE7EA-D8FE-4EC0-9061-F19FC4E6AEFC}"/>
              </a:ext>
            </a:extLst>
          </p:cNvPr>
          <p:cNvSpPr>
            <a:spLocks noGrp="1"/>
          </p:cNvSpPr>
          <p:nvPr>
            <p:ph type="dt" sz="half" idx="10"/>
          </p:nvPr>
        </p:nvSpPr>
        <p:spPr/>
        <p:txBody>
          <a:bodyPr/>
          <a:lstStyle/>
          <a:p>
            <a:fld id="{67B33497-7364-451F-8BF7-90AB4BAAC2EC}" type="datetime1">
              <a:rPr lang="en-US" smtClean="0"/>
              <a:t>10/2/2023</a:t>
            </a:fld>
            <a:endParaRPr lang="en-US"/>
          </a:p>
        </p:txBody>
      </p:sp>
      <p:sp>
        <p:nvSpPr>
          <p:cNvPr id="4" name="Footer Placeholder 3">
            <a:extLst>
              <a:ext uri="{FF2B5EF4-FFF2-40B4-BE49-F238E27FC236}">
                <a16:creationId xmlns:a16="http://schemas.microsoft.com/office/drawing/2014/main" id="{23E31EAD-A869-4FD6-B457-44B986E02D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8368E6-524F-4941-8433-7B466F04DC7E}"/>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903939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0154B-0D95-46F7-812A-5057A8091079}"/>
              </a:ext>
            </a:extLst>
          </p:cNvPr>
          <p:cNvSpPr>
            <a:spLocks noGrp="1"/>
          </p:cNvSpPr>
          <p:nvPr>
            <p:ph type="dt" sz="half" idx="10"/>
          </p:nvPr>
        </p:nvSpPr>
        <p:spPr/>
        <p:txBody>
          <a:bodyPr/>
          <a:lstStyle/>
          <a:p>
            <a:fld id="{BA7E237F-13D7-4475-A12C-469BB2D59E51}" type="datetime1">
              <a:rPr lang="en-US" smtClean="0"/>
              <a:t>10/2/2023</a:t>
            </a:fld>
            <a:endParaRPr lang="en-US"/>
          </a:p>
        </p:txBody>
      </p:sp>
      <p:sp>
        <p:nvSpPr>
          <p:cNvPr id="3" name="Footer Placeholder 2">
            <a:extLst>
              <a:ext uri="{FF2B5EF4-FFF2-40B4-BE49-F238E27FC236}">
                <a16:creationId xmlns:a16="http://schemas.microsoft.com/office/drawing/2014/main" id="{BE4AA1AF-A9B1-4608-AA7F-D9182AAB0B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5F9643-B302-438B-B070-12FF235D7418}"/>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3002848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F64DE-8202-433D-A0BE-1674FE1F7C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AE1DC0-132A-4556-BB6B-36273AA117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77B349-9114-4B2F-B0D4-92CDDCD5D9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ACD897-E0A2-417D-A313-DD0306B80C8E}"/>
              </a:ext>
            </a:extLst>
          </p:cNvPr>
          <p:cNvSpPr>
            <a:spLocks noGrp="1"/>
          </p:cNvSpPr>
          <p:nvPr>
            <p:ph type="dt" sz="half" idx="10"/>
          </p:nvPr>
        </p:nvSpPr>
        <p:spPr/>
        <p:txBody>
          <a:bodyPr/>
          <a:lstStyle/>
          <a:p>
            <a:fld id="{A6FE7359-611C-4E73-8388-81AD53204F4F}" type="datetime1">
              <a:rPr lang="en-US" smtClean="0"/>
              <a:t>10/2/2023</a:t>
            </a:fld>
            <a:endParaRPr lang="en-US"/>
          </a:p>
        </p:txBody>
      </p:sp>
      <p:sp>
        <p:nvSpPr>
          <p:cNvPr id="6" name="Footer Placeholder 5">
            <a:extLst>
              <a:ext uri="{FF2B5EF4-FFF2-40B4-BE49-F238E27FC236}">
                <a16:creationId xmlns:a16="http://schemas.microsoft.com/office/drawing/2014/main" id="{47349D57-307B-4414-8398-F4C44D0020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826C2A-8648-4AE9-9716-6BF737BCFE52}"/>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2802922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F8FEC-0E41-4AC2-AABC-0896C366B2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D6B95E-D265-4790-BB78-8FE02B136B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DA5D8F8-50DE-464C-9FC8-7FA87A449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E42F22-5D56-4EB6-895A-FEDEB0F21E3A}"/>
              </a:ext>
            </a:extLst>
          </p:cNvPr>
          <p:cNvSpPr>
            <a:spLocks noGrp="1"/>
          </p:cNvSpPr>
          <p:nvPr>
            <p:ph type="dt" sz="half" idx="10"/>
          </p:nvPr>
        </p:nvSpPr>
        <p:spPr/>
        <p:txBody>
          <a:bodyPr/>
          <a:lstStyle/>
          <a:p>
            <a:fld id="{C03FBAB6-1282-4267-BD54-0E4F5401BD4B}" type="datetime1">
              <a:rPr lang="en-US" smtClean="0"/>
              <a:t>10/2/2023</a:t>
            </a:fld>
            <a:endParaRPr lang="en-US"/>
          </a:p>
        </p:txBody>
      </p:sp>
      <p:sp>
        <p:nvSpPr>
          <p:cNvPr id="6" name="Footer Placeholder 5">
            <a:extLst>
              <a:ext uri="{FF2B5EF4-FFF2-40B4-BE49-F238E27FC236}">
                <a16:creationId xmlns:a16="http://schemas.microsoft.com/office/drawing/2014/main" id="{39022966-FAD5-4AD0-BE1E-9E18456011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A7A33B-53A2-47D0-B123-9EED7B36AE17}"/>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1151813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88DC62-E2CB-40AE-B6A9-FB74B2D1EB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C66898-E450-48A7-8BC0-24E89020E5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2D5552-0D98-4200-90D7-9D684E3788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21F55-24FD-4D49-9511-75E947BA1874}" type="datetime1">
              <a:rPr lang="en-US" smtClean="0"/>
              <a:t>10/2/2023</a:t>
            </a:fld>
            <a:endParaRPr lang="en-US"/>
          </a:p>
        </p:txBody>
      </p:sp>
      <p:sp>
        <p:nvSpPr>
          <p:cNvPr id="5" name="Footer Placeholder 4">
            <a:extLst>
              <a:ext uri="{FF2B5EF4-FFF2-40B4-BE49-F238E27FC236}">
                <a16:creationId xmlns:a16="http://schemas.microsoft.com/office/drawing/2014/main" id="{F3C892BC-8947-442D-8FF8-2171C1D034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93BD60-8912-49AC-8981-F92237384B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FF7539-182B-4D1D-8863-BA9E207FA7A6}" type="slidenum">
              <a:rPr lang="en-US" smtClean="0"/>
              <a:t>‹#›</a:t>
            </a:fld>
            <a:endParaRPr lang="en-US"/>
          </a:p>
        </p:txBody>
      </p:sp>
    </p:spTree>
    <p:extLst>
      <p:ext uri="{BB962C8B-B14F-4D97-AF65-F5344CB8AC3E}">
        <p14:creationId xmlns:p14="http://schemas.microsoft.com/office/powerpoint/2010/main" val="38254939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nglis.org/programs-and-services/inglis-community-services/self-determination-housing-of-pennsylvania-sdhp/sdhp-calendar"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s://renters.equalhousing.org/application-lease/things-to-consider-before-rentin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inglis.org/programs-and-services/inglis-community-services/home-modification-progra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phfa.org/programs/ppd.aspx"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www.rd.usda.gov/programs-services/single-family-housing-programs/single-family-housing-repair-loans-grants/pa"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atf.us/"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www.achieva.info" TargetMode="External"/><Relationship Id="rId5" Type="http://schemas.openxmlformats.org/officeDocument/2006/relationships/hyperlink" Target="https://www.habitat.org/our-work/aging-in-place" TargetMode="External"/><Relationship Id="rId4" Type="http://schemas.openxmlformats.org/officeDocument/2006/relationships/hyperlink" Target="https://patf.us/who-we-are/publications/funding-your-assistive-technology/"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dhs.pa.gov/Services/Other-Services/Pages/Homeless-Assistance.aspx"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NULL" TargetMode="Externa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rhls.org/"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phrc.pa.gov/Complaints/Pages/Housing-and-Commercial-Property-.aspx"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s://www.equalhousing.org/fair-housing-topics/assistance-animals-for-people-with-disabilities/" TargetMode="External"/><Relationship Id="rId5" Type="http://schemas.openxmlformats.org/officeDocument/2006/relationships/hyperlink" Target="https://www.equalhousing.org/fair-housing-topics/reasonable-modifications-for-people-with-disabilities/" TargetMode="External"/><Relationship Id="rId4" Type="http://schemas.openxmlformats.org/officeDocument/2006/relationships/hyperlink" Target="https://renters.equalhousing.org/fair-housing/fair-housing-rights-for-people-with-disabiliti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supporteddecisionmaking.org/"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s://www.disabilityrightspa.org/resour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3ACC3-384A-14F3-4C0F-04ED23D83D07}"/>
              </a:ext>
            </a:extLst>
          </p:cNvPr>
          <p:cNvSpPr>
            <a:spLocks noGrp="1"/>
          </p:cNvSpPr>
          <p:nvPr>
            <p:ph type="ctrTitle"/>
          </p:nvPr>
        </p:nvSpPr>
        <p:spPr>
          <a:xfrm>
            <a:off x="1524000" y="1122363"/>
            <a:ext cx="9144000" cy="2387600"/>
          </a:xfrm>
        </p:spPr>
        <p:txBody>
          <a:bodyPr anchor="b">
            <a:normAutofit/>
          </a:bodyPr>
          <a:lstStyle/>
          <a:p>
            <a:br>
              <a:rPr lang="en-US" sz="5100"/>
            </a:br>
            <a:endParaRPr lang="en-US" sz="5100">
              <a:latin typeface="Franklin Gothic Medium"/>
              <a:cs typeface="Arial"/>
            </a:endParaRPr>
          </a:p>
        </p:txBody>
      </p:sp>
      <p:sp>
        <p:nvSpPr>
          <p:cNvPr id="3" name="Text Placeholder 2">
            <a:extLst>
              <a:ext uri="{FF2B5EF4-FFF2-40B4-BE49-F238E27FC236}">
                <a16:creationId xmlns:a16="http://schemas.microsoft.com/office/drawing/2014/main" id="{C6EE2BB5-EB88-5E71-1193-4C5897CEB1A8}"/>
              </a:ext>
            </a:extLst>
          </p:cNvPr>
          <p:cNvSpPr>
            <a:spLocks noGrp="1"/>
          </p:cNvSpPr>
          <p:nvPr>
            <p:ph type="subTitle" idx="1"/>
          </p:nvPr>
        </p:nvSpPr>
        <p:spPr>
          <a:xfrm>
            <a:off x="996287" y="3602037"/>
            <a:ext cx="9671713" cy="2027663"/>
          </a:xfrm>
        </p:spPr>
        <p:txBody>
          <a:bodyPr vert="horz" lIns="91440" tIns="45720" rIns="91440" bIns="45720" rtlCol="0" anchor="t">
            <a:normAutofit fontScale="70000" lnSpcReduction="20000"/>
          </a:bodyPr>
          <a:lstStyle/>
          <a:p>
            <a:endParaRPr lang="en-US" dirty="0">
              <a:latin typeface="Franklin Gothic Medium"/>
              <a:cs typeface="Arial"/>
            </a:endParaRPr>
          </a:p>
          <a:p>
            <a:endParaRPr kumimoji="0" lang="en-US" sz="5100" b="0" i="0" u="none" strike="noStrike" kern="1200" cap="none" spc="0" normalizeH="0" baseline="0" noProof="0" dirty="0">
              <a:ln>
                <a:noFill/>
              </a:ln>
              <a:solidFill>
                <a:prstClr val="black"/>
              </a:solidFill>
              <a:effectLst/>
              <a:uLnTx/>
              <a:uFillTx/>
              <a:latin typeface="Franklin Gothic Medium"/>
              <a:ea typeface="+mj-ea"/>
              <a:cs typeface="Arial"/>
            </a:endParaRPr>
          </a:p>
          <a:p>
            <a:r>
              <a:rPr kumimoji="0" lang="en-US" sz="5100" b="0" i="0" u="none" strike="noStrike" kern="1200" cap="none" spc="0" normalizeH="0" baseline="0" noProof="0" dirty="0">
                <a:ln>
                  <a:noFill/>
                </a:ln>
                <a:solidFill>
                  <a:prstClr val="black"/>
                </a:solidFill>
                <a:effectLst/>
                <a:uLnTx/>
                <a:uFillTx/>
                <a:latin typeface="Franklin Gothic Medium"/>
                <a:ea typeface="+mj-ea"/>
                <a:cs typeface="Arial"/>
              </a:rPr>
              <a:t>Housing Transition &amp; Tenancy Sustaining Service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Franklin Gothic Medium" panose="020B0603020102020204"/>
                <a:ea typeface="+mn-ea"/>
                <a:cs typeface="+mn-cs"/>
              </a:rPr>
              <a:t>Addressing Barriers</a:t>
            </a:r>
          </a:p>
          <a:p>
            <a:endParaRPr kumimoji="0" lang="en-US" sz="5100" b="0" i="0" u="none" strike="noStrike" kern="1200" cap="none" spc="0" normalizeH="0" baseline="0" noProof="0" dirty="0">
              <a:ln>
                <a:noFill/>
              </a:ln>
              <a:solidFill>
                <a:prstClr val="black"/>
              </a:solidFill>
              <a:effectLst/>
              <a:uLnTx/>
              <a:uFillTx/>
              <a:latin typeface="Franklin Gothic Medium"/>
              <a:ea typeface="+mj-ea"/>
              <a:cs typeface="Arial"/>
            </a:endParaRPr>
          </a:p>
        </p:txBody>
      </p:sp>
      <p:sp>
        <p:nvSpPr>
          <p:cNvPr id="4" name="Slide Number Placeholder 3">
            <a:extLst>
              <a:ext uri="{FF2B5EF4-FFF2-40B4-BE49-F238E27FC236}">
                <a16:creationId xmlns:a16="http://schemas.microsoft.com/office/drawing/2014/main" id="{A56D4592-6EA0-373A-A9D5-5534A9CA3817}"/>
              </a:ext>
            </a:extLst>
          </p:cNvPr>
          <p:cNvSpPr>
            <a:spLocks noGrp="1"/>
          </p:cNvSpPr>
          <p:nvPr>
            <p:ph type="sldNum" sz="quarter" idx="12"/>
          </p:nvPr>
        </p:nvSpPr>
        <p:spPr>
          <a:xfrm>
            <a:off x="8610600" y="6356350"/>
            <a:ext cx="2743200" cy="365125"/>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A5C8F209-0BE7-4F94-8915-A3CF9146FC46}" type="slidenum">
              <a:rPr kumimoji="0" lang="en-US" sz="1800" b="0" i="0" u="none" strike="noStrike" kern="1200" cap="none" spc="0" normalizeH="0" baseline="0" noProof="0" smtClean="0">
                <a:ln>
                  <a:noFill/>
                </a:ln>
                <a:solidFill>
                  <a:prstClr val="black"/>
                </a:solidFill>
                <a:effectLst/>
                <a:uLnTx/>
                <a:uFillTx/>
                <a:latin typeface="Franklin Gothic Book" panose="020B050302010202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1</a:t>
            </a:fld>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pic>
        <p:nvPicPr>
          <p:cNvPr id="6" name="Picture 5" descr="A close-up of a sign&#10;&#10;Description automatically generated">
            <a:extLst>
              <a:ext uri="{FF2B5EF4-FFF2-40B4-BE49-F238E27FC236}">
                <a16:creationId xmlns:a16="http://schemas.microsoft.com/office/drawing/2014/main" id="{BC22DF0F-3300-6ABE-3471-906441D08F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316" y="2138363"/>
            <a:ext cx="3049214" cy="1371600"/>
          </a:xfrm>
          <a:prstGeom prst="rect">
            <a:avLst/>
          </a:prstGeom>
        </p:spPr>
      </p:pic>
      <p:pic>
        <p:nvPicPr>
          <p:cNvPr id="5" name="Picture 4" descr="A close up of text&#10;&#10;Description automatically generated">
            <a:extLst>
              <a:ext uri="{FF2B5EF4-FFF2-40B4-BE49-F238E27FC236}">
                <a16:creationId xmlns:a16="http://schemas.microsoft.com/office/drawing/2014/main" id="{A9345D7A-8EF1-6D30-3B2E-4F728FB34838}"/>
              </a:ext>
            </a:extLst>
          </p:cNvPr>
          <p:cNvPicPr>
            <a:picLocks noChangeAspect="1"/>
          </p:cNvPicPr>
          <p:nvPr/>
        </p:nvPicPr>
        <p:blipFill>
          <a:blip r:embed="rId3"/>
          <a:stretch>
            <a:fillRect/>
          </a:stretch>
        </p:blipFill>
        <p:spPr>
          <a:xfrm>
            <a:off x="5520017" y="2318289"/>
            <a:ext cx="3987052" cy="1190481"/>
          </a:xfrm>
          <a:prstGeom prst="rect">
            <a:avLst/>
          </a:prstGeom>
        </p:spPr>
      </p:pic>
    </p:spTree>
    <p:extLst>
      <p:ext uri="{BB962C8B-B14F-4D97-AF65-F5344CB8AC3E}">
        <p14:creationId xmlns:p14="http://schemas.microsoft.com/office/powerpoint/2010/main" val="316291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8677F-3BB9-484A-8B35-5F74A27FD7BA}"/>
              </a:ext>
            </a:extLst>
          </p:cNvPr>
          <p:cNvSpPr>
            <a:spLocks noGrp="1"/>
          </p:cNvSpPr>
          <p:nvPr>
            <p:ph type="title"/>
          </p:nvPr>
        </p:nvSpPr>
        <p:spPr>
          <a:xfrm>
            <a:off x="838200" y="761732"/>
            <a:ext cx="10515600" cy="1325563"/>
          </a:xfrm>
        </p:spPr>
        <p:txBody>
          <a:bodyPr>
            <a:normAutofit/>
          </a:bodyPr>
          <a:lstStyle/>
          <a:p>
            <a:pPr marR="0" rtl="0"/>
            <a:r>
              <a:rPr lang="en-US" sz="3800" b="1" i="0" u="none" strike="noStrike" baseline="0">
                <a:latin typeface="Franklin Gothic Medium" panose="020B0603020102020204" pitchFamily="34" charset="0"/>
              </a:rPr>
              <a:t>Resources for Review of Lease or Mortgage Terms</a:t>
            </a:r>
            <a:endParaRPr lang="en-US" sz="3800" b="0" i="0" u="none" strike="noStrike" baseline="0">
              <a:latin typeface="Franklin Gothic Medium" panose="020B0603020102020204" pitchFamily="34" charset="0"/>
            </a:endParaRPr>
          </a:p>
        </p:txBody>
      </p:sp>
      <p:sp>
        <p:nvSpPr>
          <p:cNvPr id="3" name="Text Placeholder 2">
            <a:extLst>
              <a:ext uri="{FF2B5EF4-FFF2-40B4-BE49-F238E27FC236}">
                <a16:creationId xmlns:a16="http://schemas.microsoft.com/office/drawing/2014/main" id="{CEF523E2-6530-4ED8-B0FB-2119E33938F8}"/>
              </a:ext>
            </a:extLst>
          </p:cNvPr>
          <p:cNvSpPr>
            <a:spLocks noGrp="1"/>
          </p:cNvSpPr>
          <p:nvPr>
            <p:ph type="body" idx="1"/>
          </p:nvPr>
        </p:nvSpPr>
        <p:spPr>
          <a:xfrm>
            <a:off x="838200" y="2370137"/>
            <a:ext cx="10515600" cy="4351338"/>
          </a:xfrm>
        </p:spPr>
        <p:txBody>
          <a:bodyPr vert="horz" lIns="91440" tIns="45720" rIns="91440" bIns="45720" rtlCol="0" anchor="t">
            <a:normAutofit/>
          </a:bodyPr>
          <a:lstStyle/>
          <a:p>
            <a:r>
              <a:rPr lang="en-US" sz="3200" b="0" i="0" u="none" strike="noStrike" baseline="0">
                <a:latin typeface="Franklin Gothic Medium"/>
              </a:rPr>
              <a:t>SDHP’s PREP </a:t>
            </a:r>
            <a:r>
              <a:rPr lang="en-US" sz="3200">
                <a:latin typeface="Franklin Gothic Medium"/>
              </a:rPr>
              <a:t>Training</a:t>
            </a:r>
            <a:r>
              <a:rPr lang="en-US" sz="3200" b="0" i="0" u="none" strike="noStrike" baseline="0">
                <a:latin typeface="Franklin Gothic Medium"/>
              </a:rPr>
              <a:t> and </a:t>
            </a:r>
            <a:r>
              <a:rPr lang="en-US" sz="3200">
                <a:latin typeface="Franklin Gothic Medium"/>
              </a:rPr>
              <a:t>Course</a:t>
            </a:r>
            <a:r>
              <a:rPr lang="en-US" sz="3200" b="0" i="0" u="none" strike="noStrike" baseline="0">
                <a:latin typeface="Franklin Gothic Medium"/>
              </a:rPr>
              <a:t> book</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400" b="0" i="0" u="sng" strike="noStrike" kern="1200" cap="none" spc="0" normalizeH="0" baseline="0" noProof="0">
                <a:ln>
                  <a:noFill/>
                </a:ln>
                <a:solidFill>
                  <a:srgbClr val="0563C1"/>
                </a:solidFill>
                <a:effectLst/>
                <a:uLnTx/>
                <a:uFillTx/>
                <a:latin typeface="Franklin Gothic Medium"/>
                <a:ea typeface="+mn-ea"/>
                <a:cs typeface="+mn-cs"/>
                <a:hlinkClick r:id="rId3"/>
              </a:rPr>
              <a:t>https://www.inglis.org/programs-and-services/inglis-community-services/self-determination-housing-of-pennsylvania-sdhp/sdhp-calendar</a:t>
            </a:r>
            <a:r>
              <a:rPr kumimoji="0" lang="en-US" sz="2400" b="0" i="0" u="none" strike="noStrike" kern="1200" cap="none" spc="0" normalizeH="0" baseline="0" noProof="0">
                <a:ln>
                  <a:noFill/>
                </a:ln>
                <a:solidFill>
                  <a:srgbClr val="0563C1"/>
                </a:solidFill>
                <a:effectLst/>
                <a:uLnTx/>
                <a:uFillTx/>
                <a:latin typeface="Franklin Gothic Medium"/>
                <a:ea typeface="+mn-ea"/>
                <a:cs typeface="+mn-cs"/>
                <a:hlinkClick r:id="rId3"/>
              </a:rPr>
              <a:t> for date of next training</a:t>
            </a:r>
            <a:endParaRPr kumimoji="0" lang="en-US" sz="2400" b="0" i="0" u="none" strike="noStrike" kern="1200" cap="none" spc="0" normalizeH="0" baseline="0" noProof="0">
              <a:ln>
                <a:noFill/>
              </a:ln>
              <a:solidFill>
                <a:srgbClr val="0563C1"/>
              </a:solidFill>
              <a:effectLst/>
              <a:uLnTx/>
              <a:uFillTx/>
              <a:latin typeface="Franklin Gothic Medium"/>
              <a:ea typeface="+mn-ea"/>
              <a:cs typeface="+mn-cs"/>
            </a:endParaRPr>
          </a:p>
          <a:p>
            <a:pPr marL="0" indent="0">
              <a:buNone/>
            </a:pPr>
            <a:endParaRPr lang="en-US" sz="3200" b="0" i="0" u="none" strike="noStrike" baseline="0">
              <a:latin typeface="Franklin Gothic Medium"/>
            </a:endParaRPr>
          </a:p>
          <a:p>
            <a:r>
              <a:rPr lang="en-US" sz="3200">
                <a:latin typeface="Franklin Gothic Medium"/>
              </a:rPr>
              <a:t>Know Your Rights as a Renter</a:t>
            </a:r>
          </a:p>
          <a:p>
            <a:pPr marL="457200" lvl="1" indent="0">
              <a:buNone/>
            </a:pPr>
            <a:r>
              <a:rPr lang="en-US">
                <a:solidFill>
                  <a:srgbClr val="0563C1"/>
                </a:solidFill>
                <a:latin typeface="Franklin Gothic Medium"/>
                <a:hlinkClick r:id="rId4"/>
              </a:rPr>
              <a:t>https://renters.equalhousing.org/application-lease/things-to-consider-before-renting/</a:t>
            </a:r>
            <a:r>
              <a:rPr lang="en-US">
                <a:solidFill>
                  <a:srgbClr val="0563C1"/>
                </a:solidFill>
                <a:latin typeface="Franklin Gothic Medium"/>
              </a:rPr>
              <a:t> </a:t>
            </a:r>
          </a:p>
          <a:p>
            <a:pPr marL="457200" lvl="1" indent="0">
              <a:buNone/>
            </a:pPr>
            <a:endParaRPr lang="en-US" b="0" i="0" u="none" strike="noStrike" baseline="0">
              <a:solidFill>
                <a:srgbClr val="0563C1"/>
              </a:solidFill>
              <a:latin typeface="Franklin Gothic Medium"/>
            </a:endParaRPr>
          </a:p>
          <a:p>
            <a:pPr marL="0" indent="0">
              <a:buNone/>
            </a:pPr>
            <a:endParaRPr lang="en-US" sz="3200" b="0" i="0" u="sng" strike="noStrike" baseline="0">
              <a:solidFill>
                <a:srgbClr val="0563C1"/>
              </a:solidFill>
              <a:latin typeface="Franklin Gothic Medium"/>
            </a:endParaRPr>
          </a:p>
        </p:txBody>
      </p:sp>
      <p:sp>
        <p:nvSpPr>
          <p:cNvPr id="5" name="Slide Number Placeholder 4">
            <a:extLst>
              <a:ext uri="{FF2B5EF4-FFF2-40B4-BE49-F238E27FC236}">
                <a16:creationId xmlns:a16="http://schemas.microsoft.com/office/drawing/2014/main" id="{B433C033-D499-4548-B873-24BBB4D18E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345CF-979E-4C92-A48D-E0A87C1B6BE5}"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502431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4862-FA89-4075-A7EB-424DF3D2BEC2}"/>
              </a:ext>
            </a:extLst>
          </p:cNvPr>
          <p:cNvSpPr>
            <a:spLocks noGrp="1"/>
          </p:cNvSpPr>
          <p:nvPr>
            <p:ph type="title"/>
          </p:nvPr>
        </p:nvSpPr>
        <p:spPr>
          <a:xfrm>
            <a:off x="791029" y="410368"/>
            <a:ext cx="10515600" cy="1325563"/>
          </a:xfrm>
        </p:spPr>
        <p:txBody>
          <a:bodyPr/>
          <a:lstStyle/>
          <a:p>
            <a:pPr marR="0" rtl="0"/>
            <a:r>
              <a:rPr lang="en-US" b="1" i="0" u="none" strike="noStrike" baseline="0">
                <a:latin typeface="Franklin Gothic Medium"/>
              </a:rPr>
              <a:t>Preparing for </a:t>
            </a:r>
            <a:r>
              <a:rPr lang="en-US" b="1">
                <a:latin typeface="Franklin Gothic Medium"/>
              </a:rPr>
              <a:t>Move-In</a:t>
            </a:r>
            <a:endParaRPr lang="en-US" b="1" i="0" u="none" strike="noStrike" baseline="0">
              <a:latin typeface="Franklin Gothic Medium" panose="020B0603020102020204" pitchFamily="34" charset="0"/>
            </a:endParaRPr>
          </a:p>
        </p:txBody>
      </p:sp>
      <p:sp>
        <p:nvSpPr>
          <p:cNvPr id="3" name="Text Placeholder 2">
            <a:extLst>
              <a:ext uri="{FF2B5EF4-FFF2-40B4-BE49-F238E27FC236}">
                <a16:creationId xmlns:a16="http://schemas.microsoft.com/office/drawing/2014/main" id="{9E3727CF-2320-4BC6-BD92-C190BBE13EE8}"/>
              </a:ext>
            </a:extLst>
          </p:cNvPr>
          <p:cNvSpPr>
            <a:spLocks noGrp="1"/>
          </p:cNvSpPr>
          <p:nvPr>
            <p:ph type="body" idx="1"/>
          </p:nvPr>
        </p:nvSpPr>
        <p:spPr/>
        <p:txBody>
          <a:bodyPr vert="horz" lIns="91440" tIns="45720" rIns="91440" bIns="45720" rtlCol="0" anchor="t">
            <a:normAutofit/>
          </a:bodyPr>
          <a:lstStyle/>
          <a:p>
            <a:pPr marR="0" lvl="0" rtl="0"/>
            <a:r>
              <a:rPr lang="en-US" sz="3600" b="0" i="0" u="none" strike="noStrike" baseline="0">
                <a:latin typeface="Franklin Gothic Medium"/>
              </a:rPr>
              <a:t>Ensuring accessibility modifications are in place</a:t>
            </a:r>
          </a:p>
          <a:p>
            <a:endParaRPr lang="en-US" sz="3600">
              <a:latin typeface="Franklin Gothic Medium"/>
            </a:endParaRPr>
          </a:p>
          <a:p>
            <a:pPr marR="0" lvl="0" rtl="0"/>
            <a:r>
              <a:rPr lang="en-US" sz="3600" b="0" i="0" u="none" strike="noStrike" baseline="0">
                <a:latin typeface="Franklin Gothic Medium"/>
              </a:rPr>
              <a:t>Arranging for move of furnishings &amp; belongings</a:t>
            </a:r>
          </a:p>
          <a:p>
            <a:endParaRPr lang="en-US" sz="3600">
              <a:latin typeface="Franklin Gothic Medium"/>
            </a:endParaRPr>
          </a:p>
          <a:p>
            <a:pPr marR="0" lvl="0" rtl="0"/>
            <a:r>
              <a:rPr lang="en-US" sz="3600" b="0" i="0" u="none" strike="noStrike" baseline="0">
                <a:latin typeface="Franklin Gothic Medium"/>
              </a:rPr>
              <a:t>Obtaining additional furnishings</a:t>
            </a:r>
          </a:p>
          <a:p>
            <a:endParaRPr lang="en-US" sz="3600">
              <a:latin typeface="Franklin Gothic Medium"/>
            </a:endParaRPr>
          </a:p>
          <a:p>
            <a:pPr marR="0" lvl="0" rtl="0"/>
            <a:r>
              <a:rPr lang="en-US" sz="3600" b="0" i="0" u="none" strike="noStrike" baseline="0">
                <a:latin typeface="Franklin Gothic Medium"/>
              </a:rPr>
              <a:t>Arranging for utilities</a:t>
            </a:r>
          </a:p>
          <a:p>
            <a:pPr marR="0" lvl="0" rtl="0"/>
            <a:endParaRPr lang="en-US" sz="4400" b="0" i="0" u="none" strike="noStrike" baseline="0">
              <a:latin typeface="Franklin Gothic Medium" panose="020B0603020102020204" pitchFamily="34" charset="0"/>
            </a:endParaRPr>
          </a:p>
        </p:txBody>
      </p:sp>
      <p:sp>
        <p:nvSpPr>
          <p:cNvPr id="5" name="Slide Number Placeholder 4">
            <a:extLst>
              <a:ext uri="{FF2B5EF4-FFF2-40B4-BE49-F238E27FC236}">
                <a16:creationId xmlns:a16="http://schemas.microsoft.com/office/drawing/2014/main" id="{9F7DD83F-D568-43F2-BC5E-ACB8F47043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345CF-979E-4C92-A48D-E0A87C1B6BE5}"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877824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4190C-7699-E5A6-1725-A761925B83C5}"/>
              </a:ext>
            </a:extLst>
          </p:cNvPr>
          <p:cNvSpPr>
            <a:spLocks noGrp="1"/>
          </p:cNvSpPr>
          <p:nvPr>
            <p:ph type="title"/>
          </p:nvPr>
        </p:nvSpPr>
        <p:spPr/>
        <p:txBody>
          <a:bodyPr/>
          <a:lstStyle/>
          <a:p>
            <a:r>
              <a:rPr lang="en-US" b="1"/>
              <a:t>Preparing for Move In, cont.</a:t>
            </a:r>
            <a:endParaRPr lang="en-US"/>
          </a:p>
        </p:txBody>
      </p:sp>
      <p:sp>
        <p:nvSpPr>
          <p:cNvPr id="3" name="Text Placeholder 2">
            <a:extLst>
              <a:ext uri="{FF2B5EF4-FFF2-40B4-BE49-F238E27FC236}">
                <a16:creationId xmlns:a16="http://schemas.microsoft.com/office/drawing/2014/main" id="{9276F08C-D77B-1076-C511-DDFE59DF6C00}"/>
              </a:ext>
            </a:extLst>
          </p:cNvPr>
          <p:cNvSpPr>
            <a:spLocks noGrp="1"/>
          </p:cNvSpPr>
          <p:nvPr>
            <p:ph type="body" idx="1"/>
          </p:nvPr>
        </p:nvSpPr>
        <p:spPr/>
        <p:txBody>
          <a:bodyPr vert="horz" lIns="91440" tIns="45720" rIns="91440" bIns="45720" rtlCol="0" anchor="t">
            <a:normAutofit fontScale="92500"/>
          </a:bodyPr>
          <a:lstStyle/>
          <a:p>
            <a:endParaRPr lang="en-US" sz="3600"/>
          </a:p>
          <a:p>
            <a:r>
              <a:rPr lang="en-US" sz="3600"/>
              <a:t>Connecting with housemate (if any) and natural supports to ensure that they are also ready for move-in</a:t>
            </a:r>
            <a:endParaRPr lang="en-US"/>
          </a:p>
          <a:p>
            <a:endParaRPr lang="en-US" sz="3600"/>
          </a:p>
          <a:p>
            <a:r>
              <a:rPr lang="en-US" sz="3600"/>
              <a:t>Support the Participant  to check with responsible party (service agency, Common Law Employer or Managing Employer) to confirm that staffing at new home is in place</a:t>
            </a:r>
          </a:p>
          <a:p>
            <a:endParaRPr lang="en-US" sz="4000"/>
          </a:p>
        </p:txBody>
      </p:sp>
      <p:sp>
        <p:nvSpPr>
          <p:cNvPr id="5" name="Slide Number Placeholder 4">
            <a:extLst>
              <a:ext uri="{FF2B5EF4-FFF2-40B4-BE49-F238E27FC236}">
                <a16:creationId xmlns:a16="http://schemas.microsoft.com/office/drawing/2014/main" id="{19877A70-6574-243E-47E5-A27072CDD2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8F209-0BE7-4F94-8915-A3CF9146FC4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337072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E67F3-1F09-AA37-597D-72308DB75215}"/>
              </a:ext>
            </a:extLst>
          </p:cNvPr>
          <p:cNvSpPr>
            <a:spLocks noGrp="1"/>
          </p:cNvSpPr>
          <p:nvPr>
            <p:ph type="title"/>
          </p:nvPr>
        </p:nvSpPr>
        <p:spPr/>
        <p:txBody>
          <a:bodyPr/>
          <a:lstStyle/>
          <a:p>
            <a:r>
              <a:rPr lang="en-US"/>
              <a:t>Key Take Aways</a:t>
            </a:r>
          </a:p>
        </p:txBody>
      </p:sp>
      <p:sp>
        <p:nvSpPr>
          <p:cNvPr id="3" name="Content Placeholder 2">
            <a:extLst>
              <a:ext uri="{FF2B5EF4-FFF2-40B4-BE49-F238E27FC236}">
                <a16:creationId xmlns:a16="http://schemas.microsoft.com/office/drawing/2014/main" id="{3864CBE8-159D-D80A-3905-1BB5AC8AAC0B}"/>
              </a:ext>
            </a:extLst>
          </p:cNvPr>
          <p:cNvSpPr>
            <a:spLocks noGrp="1"/>
          </p:cNvSpPr>
          <p:nvPr>
            <p:ph idx="1"/>
          </p:nvPr>
        </p:nvSpPr>
        <p:spPr/>
        <p:txBody>
          <a:bodyPr vert="horz" lIns="91440" tIns="45720" rIns="91440" bIns="45720" rtlCol="0" anchor="t">
            <a:normAutofit lnSpcReduction="10000"/>
          </a:bodyPr>
          <a:lstStyle/>
          <a:p>
            <a:r>
              <a:rPr lang="en-US" dirty="0">
                <a:latin typeface="Franklin Gothic Medium"/>
              </a:rPr>
              <a:t>Resources are available to address many barriers</a:t>
            </a:r>
          </a:p>
          <a:p>
            <a:r>
              <a:rPr lang="en-US" dirty="0">
                <a:latin typeface="Franklin Gothic Medium"/>
              </a:rPr>
              <a:t>Knowing about these resources can be a key to overcoming barriers</a:t>
            </a:r>
          </a:p>
          <a:p>
            <a:r>
              <a:rPr lang="en-US" dirty="0">
                <a:latin typeface="Franklin Gothic Medium"/>
              </a:rPr>
              <a:t>Completing the PREP Course and using the course with the individual supported is a great way to address or prevent barriers a person might experience</a:t>
            </a:r>
          </a:p>
          <a:p>
            <a:r>
              <a:rPr lang="en-US" dirty="0">
                <a:latin typeface="Franklin Gothic Medium"/>
              </a:rPr>
              <a:t>Being prepared prior to moving can help reduce barriers that may be encountered when moving</a:t>
            </a:r>
          </a:p>
          <a:p>
            <a:r>
              <a:rPr lang="en-US" dirty="0">
                <a:latin typeface="Franklin Gothic Medium"/>
              </a:rPr>
              <a:t>Educating the person about ways to address barriers builds life skills and independence</a:t>
            </a:r>
          </a:p>
          <a:p>
            <a:endParaRPr lang="en-US" b="1" dirty="0"/>
          </a:p>
          <a:p>
            <a:endParaRPr lang="en-US" b="1" dirty="0"/>
          </a:p>
        </p:txBody>
      </p:sp>
      <p:sp>
        <p:nvSpPr>
          <p:cNvPr id="4" name="Slide Number Placeholder 3">
            <a:extLst>
              <a:ext uri="{FF2B5EF4-FFF2-40B4-BE49-F238E27FC236}">
                <a16:creationId xmlns:a16="http://schemas.microsoft.com/office/drawing/2014/main" id="{E9080372-216D-0469-EA26-78AF2B3699E6}"/>
              </a:ext>
            </a:extLst>
          </p:cNvPr>
          <p:cNvSpPr>
            <a:spLocks noGrp="1"/>
          </p:cNvSpPr>
          <p:nvPr>
            <p:ph type="sldNum" sz="quarter" idx="12"/>
          </p:nvPr>
        </p:nvSpPr>
        <p:spPr/>
        <p:txBody>
          <a:bodyPr/>
          <a:lstStyle/>
          <a:p>
            <a:fld id="{BAFF7539-182B-4D1D-8863-BA9E207FA7A6}" type="slidenum">
              <a:rPr lang="en-US" smtClean="0"/>
              <a:t>13</a:t>
            </a:fld>
            <a:endParaRPr lang="en-US"/>
          </a:p>
        </p:txBody>
      </p:sp>
    </p:spTree>
    <p:extLst>
      <p:ext uri="{BB962C8B-B14F-4D97-AF65-F5344CB8AC3E}">
        <p14:creationId xmlns:p14="http://schemas.microsoft.com/office/powerpoint/2010/main" val="914942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A6E4B-0A0A-3284-94D8-6D5C496D6054}"/>
              </a:ext>
            </a:extLst>
          </p:cNvPr>
          <p:cNvSpPr>
            <a:spLocks noGrp="1"/>
          </p:cNvSpPr>
          <p:nvPr>
            <p:ph type="title"/>
          </p:nvPr>
        </p:nvSpPr>
        <p:spPr/>
        <p:txBody>
          <a:bodyPr/>
          <a:lstStyle/>
          <a:p>
            <a:r>
              <a:rPr lang="en-US" dirty="0"/>
              <a:t>Acknowledgement</a:t>
            </a:r>
          </a:p>
        </p:txBody>
      </p:sp>
      <p:sp>
        <p:nvSpPr>
          <p:cNvPr id="3" name="Text Placeholder 2">
            <a:extLst>
              <a:ext uri="{FF2B5EF4-FFF2-40B4-BE49-F238E27FC236}">
                <a16:creationId xmlns:a16="http://schemas.microsoft.com/office/drawing/2014/main" id="{9B31C59C-D99B-4F1C-AA01-BEAF4BB8319E}"/>
              </a:ext>
            </a:extLst>
          </p:cNvPr>
          <p:cNvSpPr>
            <a:spLocks noGrp="1"/>
          </p:cNvSpPr>
          <p:nvPr>
            <p:ph type="body" idx="1"/>
          </p:nvPr>
        </p:nvSpPr>
        <p:spPr/>
        <p:txBody>
          <a:bodyPr vert="horz" lIns="91440" tIns="45720" rIns="91440" bIns="45720" rtlCol="0" anchor="t">
            <a:normAutofit/>
          </a:bodyPr>
          <a:lstStyle/>
          <a:p>
            <a:pPr marL="0" indent="0">
              <a:buNone/>
            </a:pPr>
            <a:r>
              <a:rPr lang="en-US" sz="2000">
                <a:ea typeface="Calibri" panose="020F0502020204030204" pitchFamily="34" charset="0"/>
                <a:cs typeface="Times New Roman" panose="02020603050405020304" pitchFamily="18" charset="0"/>
              </a:rPr>
              <a:t>This training was developed by the PA Health Law Project, Values Into Action, PA Assistive Technology Foundation and Regional Housing Legal Services with grant funding from the Pennsylvania Developmental Disabilities Council. It is the culmination of five plus years of collaborative work.</a:t>
            </a:r>
          </a:p>
          <a:p>
            <a:pPr marL="0" marR="0" indent="0">
              <a:spcBef>
                <a:spcPts val="0"/>
              </a:spcBef>
              <a:spcAft>
                <a:spcPts val="0"/>
              </a:spcAft>
              <a:buNone/>
            </a:pPr>
            <a:endParaRPr lang="en-US" sz="2000"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000" dirty="0">
                <a:effectLst/>
                <a:ea typeface="Calibri" panose="020F0502020204030204" pitchFamily="34" charset="0"/>
                <a:cs typeface="Times New Roman" panose="02020603050405020304" pitchFamily="18" charset="0"/>
              </a:rPr>
              <a:t>The Pennsylvania Developmental Disabilities Council is supported by the Administration for Community Living (ACL), U.S. Department of Health and Human Services (HHS) as part of a financial assistance award totaling $3,095,416.00 with 100 percent funding by ACL/HHS.  Council efforts are those of the grantee and do not necessarily represent the official views of, nor an endorsement, by ACL/HHS, or the U.S. Government.</a:t>
            </a:r>
          </a:p>
          <a:p>
            <a:pPr marL="0" marR="0" indent="0">
              <a:spcBef>
                <a:spcPts val="0"/>
              </a:spcBef>
              <a:spcAft>
                <a:spcPts val="0"/>
              </a:spcAft>
              <a:buNone/>
            </a:pPr>
            <a:endParaRPr lang="en-US" sz="2000"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000" dirty="0">
                <a:effectLst/>
                <a:ea typeface="Calibri" panose="020F0502020204030204" pitchFamily="34" charset="0"/>
                <a:cs typeface="Times New Roman" panose="02020603050405020304" pitchFamily="18" charset="0"/>
              </a:rPr>
              <a:t>Copyright © 2023 Values Into Action-PA and the Pennsylvania Developmental Disabilities Council.  Permission to reprint, copy and distribute this work is granted provided that it is reproduced as a whole, distributed at no more than actual cost, and displays this copyright notice.  Any other reproduction is strictly prohibited.</a:t>
            </a:r>
          </a:p>
          <a:p>
            <a:pPr marL="0" indent="0">
              <a:buNone/>
            </a:pPr>
            <a:endParaRPr lang="en-US" dirty="0"/>
          </a:p>
        </p:txBody>
      </p:sp>
      <p:sp>
        <p:nvSpPr>
          <p:cNvPr id="4" name="Slide Number Placeholder 3">
            <a:extLst>
              <a:ext uri="{FF2B5EF4-FFF2-40B4-BE49-F238E27FC236}">
                <a16:creationId xmlns:a16="http://schemas.microsoft.com/office/drawing/2014/main" id="{3D93ACA0-B71F-7F60-1BB6-71045AF782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8F209-0BE7-4F94-8915-A3CF9146FC4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918371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D311D-0572-404E-A7E2-BD1F1E85E2E8}"/>
              </a:ext>
            </a:extLst>
          </p:cNvPr>
          <p:cNvSpPr>
            <a:spLocks noGrp="1"/>
          </p:cNvSpPr>
          <p:nvPr>
            <p:ph type="title"/>
          </p:nvPr>
        </p:nvSpPr>
        <p:spPr>
          <a:xfrm>
            <a:off x="817084" y="587374"/>
            <a:ext cx="10515600" cy="1325563"/>
          </a:xfrm>
        </p:spPr>
        <p:txBody>
          <a:bodyPr/>
          <a:lstStyle/>
          <a:p>
            <a:pPr marR="0" rtl="0"/>
            <a:r>
              <a:rPr lang="en-US" b="1" i="0" u="none" strike="noStrike" baseline="0">
                <a:latin typeface="Franklin Gothic Medium" panose="020B0603020102020204" pitchFamily="34" charset="0"/>
              </a:rPr>
              <a:t>Resources for Home </a:t>
            </a:r>
            <a:r>
              <a:rPr lang="en-US" b="1">
                <a:latin typeface="Franklin Gothic Medium" panose="020B0603020102020204" pitchFamily="34" charset="0"/>
              </a:rPr>
              <a:t>M</a:t>
            </a:r>
            <a:r>
              <a:rPr lang="en-US" b="1" i="0" u="none" strike="noStrike" baseline="0">
                <a:latin typeface="Franklin Gothic Medium" panose="020B0603020102020204" pitchFamily="34" charset="0"/>
              </a:rPr>
              <a:t>odifications</a:t>
            </a:r>
          </a:p>
        </p:txBody>
      </p:sp>
      <p:sp>
        <p:nvSpPr>
          <p:cNvPr id="3" name="Text Placeholder 2">
            <a:extLst>
              <a:ext uri="{FF2B5EF4-FFF2-40B4-BE49-F238E27FC236}">
                <a16:creationId xmlns:a16="http://schemas.microsoft.com/office/drawing/2014/main" id="{2E5EFE4A-E092-43F2-9C0A-850B72809CAA}"/>
              </a:ext>
            </a:extLst>
          </p:cNvPr>
          <p:cNvSpPr>
            <a:spLocks noGrp="1"/>
          </p:cNvSpPr>
          <p:nvPr>
            <p:ph type="body" idx="1"/>
          </p:nvPr>
        </p:nvSpPr>
        <p:spPr>
          <a:xfrm>
            <a:off x="838200" y="2141537"/>
            <a:ext cx="10515600" cy="4351338"/>
          </a:xfrm>
        </p:spPr>
        <p:txBody>
          <a:bodyPr vert="horz" lIns="91440" tIns="45720" rIns="91440" bIns="45720" rtlCol="0" anchor="t">
            <a:normAutofit/>
          </a:bodyPr>
          <a:lstStyle/>
          <a:p>
            <a:pPr marR="0" lvl="0" rtl="0"/>
            <a:r>
              <a:rPr lang="en-US">
                <a:latin typeface="Franklin Gothic Medium"/>
              </a:rPr>
              <a:t>Waivers:</a:t>
            </a:r>
            <a:r>
              <a:rPr lang="en-US" b="0" i="0" u="none" strike="noStrike" baseline="0">
                <a:latin typeface="Franklin Gothic Medium"/>
              </a:rPr>
              <a:t> “Home Accessibility Adaptations” service</a:t>
            </a:r>
          </a:p>
          <a:p>
            <a:pPr marR="0" lvl="1" rtl="0"/>
            <a:r>
              <a:rPr lang="en-US" b="0" i="0" u="none" strike="noStrike" baseline="0">
                <a:latin typeface="Franklin Gothic Medium"/>
              </a:rPr>
              <a:t>$20,000 for a </a:t>
            </a:r>
            <a:r>
              <a:rPr lang="en-US">
                <a:latin typeface="Franklin Gothic Medium"/>
              </a:rPr>
              <a:t>10-year</a:t>
            </a:r>
            <a:r>
              <a:rPr lang="en-US" b="0" i="0" u="none" strike="noStrike" baseline="0">
                <a:latin typeface="Franklin Gothic Medium"/>
              </a:rPr>
              <a:t> period or when participant moves into another private home</a:t>
            </a:r>
          </a:p>
          <a:p>
            <a:pPr marR="0" lvl="1" rtl="0"/>
            <a:r>
              <a:rPr lang="en-US" b="0" i="0" u="none" strike="noStrike" baseline="0">
                <a:latin typeface="Franklin Gothic Medium" panose="020B0603020102020204" pitchFamily="34" charset="0"/>
              </a:rPr>
              <a:t>3 bids usually required</a:t>
            </a:r>
          </a:p>
          <a:p>
            <a:pPr lvl="1"/>
            <a:r>
              <a:rPr lang="en-US">
                <a:latin typeface="Franklin Gothic Medium"/>
              </a:rPr>
              <a:t>Refer to the person's Supports Coordinator for information and assistance</a:t>
            </a:r>
            <a:endParaRPr lang="en-US" b="0" i="0" u="none" strike="noStrike" baseline="0">
              <a:latin typeface="Franklin Gothic Medium" panose="020B0603020102020204" pitchFamily="34" charset="0"/>
            </a:endParaRPr>
          </a:p>
          <a:p>
            <a:pPr marR="0" lvl="0" rtl="0"/>
            <a:r>
              <a:rPr lang="en-US" b="0" i="0" u="none" strike="noStrike" baseline="0">
                <a:latin typeface="Franklin Gothic Medium" panose="020B0603020102020204" pitchFamily="34" charset="0"/>
              </a:rPr>
              <a:t>PA Accessible Housing Program</a:t>
            </a:r>
          </a:p>
          <a:p>
            <a:pPr lvl="1"/>
            <a:r>
              <a:rPr lang="en-US" b="0" i="0" u="none" strike="noStrike" baseline="0">
                <a:latin typeface="Franklin Gothic Medium"/>
              </a:rPr>
              <a:t>Funded by</a:t>
            </a:r>
            <a:r>
              <a:rPr lang="en-US">
                <a:latin typeface="Franklin Gothic Medium"/>
              </a:rPr>
              <a:t> Pa Department of Community and Economic Development </a:t>
            </a:r>
            <a:r>
              <a:rPr lang="en-US" b="0" i="0" u="none" strike="noStrike" baseline="0">
                <a:latin typeface="Franklin Gothic Medium"/>
              </a:rPr>
              <a:t>and administered by Self Determination Housing PA and some local Housing/Redevelopment Authorities</a:t>
            </a:r>
          </a:p>
          <a:p>
            <a:pPr marL="457200" marR="0" lvl="1" indent="0" rtl="0">
              <a:buNone/>
            </a:pPr>
            <a:r>
              <a:rPr lang="en-US" sz="2000" b="0" i="0" u="none" strike="noStrike" baseline="0">
                <a:latin typeface="Franklin Gothic Medium" panose="020B0603020102020204" pitchFamily="34" charset="0"/>
                <a:hlinkClick r:id="rId3"/>
              </a:rPr>
              <a:t>https://www.inglis.org/programs-and-services/inglis-community-services/home-modification-program</a:t>
            </a:r>
            <a:r>
              <a:rPr lang="en-US" sz="2000" b="0" i="0" u="none" strike="noStrike" baseline="0">
                <a:latin typeface="Franklin Gothic Medium" panose="020B0603020102020204" pitchFamily="34" charset="0"/>
              </a:rPr>
              <a:t> </a:t>
            </a:r>
          </a:p>
        </p:txBody>
      </p:sp>
      <p:sp>
        <p:nvSpPr>
          <p:cNvPr id="5" name="Slide Number Placeholder 4">
            <a:extLst>
              <a:ext uri="{FF2B5EF4-FFF2-40B4-BE49-F238E27FC236}">
                <a16:creationId xmlns:a16="http://schemas.microsoft.com/office/drawing/2014/main" id="{E75CD1ED-949F-410A-A2FE-D2930EA187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345CF-979E-4C92-A48D-E0A87C1B6BE5}"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76180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79B5D-870E-4F16-8B3E-96AB007FEFC8}"/>
              </a:ext>
            </a:extLst>
          </p:cNvPr>
          <p:cNvSpPr>
            <a:spLocks noGrp="1"/>
          </p:cNvSpPr>
          <p:nvPr>
            <p:ph type="title"/>
          </p:nvPr>
        </p:nvSpPr>
        <p:spPr>
          <a:xfrm>
            <a:off x="838200" y="706648"/>
            <a:ext cx="10515600" cy="1325563"/>
          </a:xfrm>
        </p:spPr>
        <p:txBody>
          <a:bodyPr/>
          <a:lstStyle/>
          <a:p>
            <a:r>
              <a:rPr lang="en-US" b="1" i="0" u="none" strike="noStrike" baseline="0">
                <a:latin typeface="Franklin Gothic Medium"/>
              </a:rPr>
              <a:t>Resources for Home </a:t>
            </a:r>
            <a:r>
              <a:rPr lang="en-US" b="1">
                <a:latin typeface="Franklin Gothic Medium"/>
              </a:rPr>
              <a:t>M</a:t>
            </a:r>
            <a:r>
              <a:rPr lang="en-US" b="1" i="0" u="none" strike="noStrike" baseline="0">
                <a:latin typeface="Franklin Gothic Medium"/>
              </a:rPr>
              <a:t>odifications</a:t>
            </a:r>
            <a:r>
              <a:rPr lang="en-US" b="1">
                <a:latin typeface="Franklin Gothic Medium"/>
              </a:rPr>
              <a:t>, cont.</a:t>
            </a:r>
            <a:r>
              <a:rPr lang="en-US">
                <a:latin typeface="Franklin Gothic Medium"/>
              </a:rPr>
              <a:t> </a:t>
            </a:r>
            <a:endParaRPr lang="en-US" b="0" i="0" u="none" strike="noStrike" baseline="0">
              <a:latin typeface="Franklin Gothic Medium"/>
            </a:endParaRPr>
          </a:p>
        </p:txBody>
      </p:sp>
      <p:sp>
        <p:nvSpPr>
          <p:cNvPr id="3" name="Text Placeholder 2">
            <a:extLst>
              <a:ext uri="{FF2B5EF4-FFF2-40B4-BE49-F238E27FC236}">
                <a16:creationId xmlns:a16="http://schemas.microsoft.com/office/drawing/2014/main" id="{658E044E-D8D3-4F05-8731-B2C2E0E3859F}"/>
              </a:ext>
            </a:extLst>
          </p:cNvPr>
          <p:cNvSpPr>
            <a:spLocks noGrp="1"/>
          </p:cNvSpPr>
          <p:nvPr>
            <p:ph type="body" idx="1"/>
          </p:nvPr>
        </p:nvSpPr>
        <p:spPr>
          <a:xfrm>
            <a:off x="927410" y="2005012"/>
            <a:ext cx="10515600" cy="4351338"/>
          </a:xfrm>
        </p:spPr>
        <p:txBody>
          <a:bodyPr vert="horz" lIns="91440" tIns="45720" rIns="91440" bIns="45720" rtlCol="0" anchor="t">
            <a:normAutofit fontScale="85000" lnSpcReduction="20000"/>
          </a:bodyPr>
          <a:lstStyle/>
          <a:p>
            <a:pPr marR="0" lvl="0" rtl="0"/>
            <a:r>
              <a:rPr lang="en-US" b="0" i="0" u="none" strike="noStrike" baseline="0">
                <a:latin typeface="Franklin Gothic Medium" panose="020B0603020102020204" pitchFamily="34" charset="0"/>
              </a:rPr>
              <a:t>OVR can be a resource for home modifications if part of an employment plan</a:t>
            </a:r>
          </a:p>
          <a:p>
            <a:pPr marL="0" marR="0" lvl="0" indent="0" rtl="0">
              <a:buNone/>
            </a:pPr>
            <a:endParaRPr lang="en-US" b="0" i="0" u="none" strike="noStrike" baseline="0">
              <a:latin typeface="Franklin Gothic Medium" panose="020B0603020102020204" pitchFamily="34" charset="0"/>
            </a:endParaRPr>
          </a:p>
          <a:p>
            <a:r>
              <a:rPr lang="en-US" b="0" i="0" u="none" strike="noStrike" baseline="0">
                <a:latin typeface="Franklin Gothic Medium"/>
              </a:rPr>
              <a:t>PHFA provides loans for home modifications for home buyers with disabilities who get their mortgage through PHFA. These loans do not have to be repaid until the home is sold or remortgaged.</a:t>
            </a:r>
            <a:r>
              <a:rPr lang="en-US">
                <a:latin typeface="Franklin Gothic Medium"/>
              </a:rPr>
              <a:t> </a:t>
            </a:r>
            <a:endParaRPr lang="en-US" b="0" i="0" u="none" strike="noStrike" baseline="0">
              <a:latin typeface="Franklin Gothic Medium" panose="020B0603020102020204" pitchFamily="34" charset="0"/>
            </a:endParaRPr>
          </a:p>
          <a:p>
            <a:endParaRPr lang="en-US">
              <a:latin typeface="Franklin Gothic Medium"/>
            </a:endParaRPr>
          </a:p>
          <a:p>
            <a:r>
              <a:rPr lang="en-US">
                <a:latin typeface="Franklin Gothic Medium"/>
              </a:rPr>
              <a:t>PHFA also provides a Resource list for Home repairs, Modifications and Assistive Technology</a:t>
            </a:r>
            <a:endParaRPr lang="en-US" sz="1300">
              <a:latin typeface="Calibri"/>
              <a:cs typeface="Calibri"/>
            </a:endParaRPr>
          </a:p>
          <a:p>
            <a:pPr lvl="1"/>
            <a:r>
              <a:rPr lang="en-US" b="0" i="0" u="none" strike="noStrike" baseline="0">
                <a:latin typeface="Franklin Gothic Medium" panose="020B0603020102020204" pitchFamily="34" charset="0"/>
                <a:hlinkClick r:id="rId3"/>
              </a:rPr>
              <a:t>https://www.phfa.org/programs/ppd.aspx</a:t>
            </a:r>
            <a:r>
              <a:rPr lang="en-US">
                <a:latin typeface="Franklin Gothic Medium" panose="020B0603020102020204" pitchFamily="34" charset="0"/>
              </a:rPr>
              <a:t> </a:t>
            </a:r>
          </a:p>
          <a:p>
            <a:pPr lvl="1"/>
            <a:endParaRPr lang="en-US">
              <a:latin typeface="Franklin Gothic Medium"/>
            </a:endParaRPr>
          </a:p>
          <a:p>
            <a:r>
              <a:rPr lang="en-US" b="0" i="0" u="none" strike="noStrike" baseline="0">
                <a:latin typeface="Franklin Gothic Medium" panose="020B0603020102020204" pitchFamily="34" charset="0"/>
              </a:rPr>
              <a:t>USDA provides 1% interest loans for home repairs which can include accessibility modifications in areas of PA designated rural.</a:t>
            </a:r>
          </a:p>
          <a:p>
            <a:pPr marR="0" lvl="1" rtl="0"/>
            <a:r>
              <a:rPr lang="en-US" b="0" i="0" u="sng" strike="noStrike" baseline="0">
                <a:solidFill>
                  <a:srgbClr val="0563C1"/>
                </a:solidFill>
                <a:latin typeface="Franklin Gothic Medium" panose="020B0603020102020204" pitchFamily="34" charset="0"/>
                <a:hlinkClick r:id="rId4"/>
              </a:rPr>
              <a:t>https://www.rd.usda.gov/programs-services/single-family-housing-programs/single-family-housing-repair-loans-grants/pa</a:t>
            </a:r>
            <a:r>
              <a:rPr lang="en-US" b="0" i="0" u="none" strike="noStrike" baseline="0">
                <a:solidFill>
                  <a:srgbClr val="0563C1"/>
                </a:solidFill>
                <a:latin typeface="Franklin Gothic Medium" panose="020B0603020102020204" pitchFamily="34" charset="0"/>
                <a:hlinkClick r:id="rId4"/>
              </a:rPr>
              <a:t> </a:t>
            </a:r>
          </a:p>
        </p:txBody>
      </p:sp>
      <p:sp>
        <p:nvSpPr>
          <p:cNvPr id="5" name="Slide Number Placeholder 4">
            <a:extLst>
              <a:ext uri="{FF2B5EF4-FFF2-40B4-BE49-F238E27FC236}">
                <a16:creationId xmlns:a16="http://schemas.microsoft.com/office/drawing/2014/main" id="{FE10C31E-0AB7-4A7C-97C4-40B425C613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345CF-979E-4C92-A48D-E0A87C1B6BE5}"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441155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2775F-9AA0-458C-96D1-B0097BCE60B6}"/>
              </a:ext>
            </a:extLst>
          </p:cNvPr>
          <p:cNvSpPr>
            <a:spLocks noGrp="1"/>
          </p:cNvSpPr>
          <p:nvPr>
            <p:ph type="title"/>
          </p:nvPr>
        </p:nvSpPr>
        <p:spPr>
          <a:xfrm>
            <a:off x="838200" y="615339"/>
            <a:ext cx="10515600" cy="1325563"/>
          </a:xfrm>
        </p:spPr>
        <p:txBody>
          <a:bodyPr/>
          <a:lstStyle/>
          <a:p>
            <a:r>
              <a:rPr lang="en-US" b="1" i="0" u="none" strike="noStrike" baseline="0">
                <a:latin typeface="Franklin Gothic Medium"/>
              </a:rPr>
              <a:t>Resources for Home </a:t>
            </a:r>
            <a:r>
              <a:rPr lang="en-US" b="1">
                <a:latin typeface="Franklin Gothic Medium"/>
              </a:rPr>
              <a:t>M</a:t>
            </a:r>
            <a:r>
              <a:rPr lang="en-US" b="1" i="0" u="none" strike="noStrike" baseline="0">
                <a:latin typeface="Franklin Gothic Medium"/>
              </a:rPr>
              <a:t>odifications</a:t>
            </a:r>
            <a:r>
              <a:rPr lang="en-US" b="1">
                <a:latin typeface="Franklin Gothic Medium"/>
              </a:rPr>
              <a:t>, cont.</a:t>
            </a:r>
            <a:endParaRPr lang="en-US" b="1" i="0" u="none" strike="noStrike" baseline="0">
              <a:latin typeface="Franklin Gothic Medium"/>
            </a:endParaRPr>
          </a:p>
        </p:txBody>
      </p:sp>
      <p:sp>
        <p:nvSpPr>
          <p:cNvPr id="3" name="Text Placeholder 2">
            <a:extLst>
              <a:ext uri="{FF2B5EF4-FFF2-40B4-BE49-F238E27FC236}">
                <a16:creationId xmlns:a16="http://schemas.microsoft.com/office/drawing/2014/main" id="{0F34F50E-549B-4267-BEFE-446005867CE4}"/>
              </a:ext>
            </a:extLst>
          </p:cNvPr>
          <p:cNvSpPr>
            <a:spLocks noGrp="1"/>
          </p:cNvSpPr>
          <p:nvPr>
            <p:ph type="body" idx="1"/>
          </p:nvPr>
        </p:nvSpPr>
        <p:spPr>
          <a:xfrm>
            <a:off x="838200" y="2190750"/>
            <a:ext cx="10515600" cy="3915752"/>
          </a:xfrm>
        </p:spPr>
        <p:txBody>
          <a:bodyPr vert="horz" lIns="91440" tIns="45720" rIns="91440" bIns="45720" rtlCol="0" anchor="t">
            <a:normAutofit fontScale="92500"/>
          </a:bodyPr>
          <a:lstStyle/>
          <a:p>
            <a:r>
              <a:rPr lang="en-US" b="0" i="0" u="none" strike="noStrike" baseline="0" dirty="0">
                <a:latin typeface="Franklin Gothic Medium"/>
              </a:rPr>
              <a:t>PA Assistive Technology Foundation provides low interest loans for AT, home modifications and purchase of vans to be modified</a:t>
            </a:r>
            <a:r>
              <a:rPr lang="en-US" dirty="0">
                <a:latin typeface="Franklin Gothic Medium"/>
              </a:rPr>
              <a:t>  </a:t>
            </a:r>
            <a:r>
              <a:rPr lang="en-US" b="0" i="0" u="none" strike="noStrike" baseline="0" dirty="0">
                <a:latin typeface="Franklin Gothic Medium"/>
              </a:rPr>
              <a:t> </a:t>
            </a:r>
            <a:r>
              <a:rPr lang="en-US" sz="2600" b="0" i="0" u="sng" strike="noStrike" baseline="0" dirty="0">
                <a:solidFill>
                  <a:srgbClr val="0563C1"/>
                </a:solidFill>
                <a:latin typeface="Franklin Gothic Medium"/>
                <a:hlinkClick r:id="rId3">
                  <a:extLst>
                    <a:ext uri="{A12FA001-AC4F-418D-AE19-62706E023703}">
                      <ahyp:hlinkClr xmlns:ahyp="http://schemas.microsoft.com/office/drawing/2018/hyperlinkcolor" val="tx"/>
                    </a:ext>
                  </a:extLst>
                </a:hlinkClick>
              </a:rPr>
              <a:t>https://patf.us/</a:t>
            </a:r>
            <a:r>
              <a:rPr lang="en-US" sz="2600" dirty="0">
                <a:solidFill>
                  <a:srgbClr val="0563C1"/>
                </a:solidFill>
                <a:latin typeface="Franklin Gothic Medium"/>
                <a:hlinkClick r:id="rId3"/>
              </a:rPr>
              <a:t> </a:t>
            </a:r>
            <a:endParaRPr lang="en-US" sz="2600" b="0" i="0" u="none" strike="noStrike" baseline="0">
              <a:solidFill>
                <a:srgbClr val="0563C1"/>
              </a:solidFill>
              <a:latin typeface="Franklin Gothic Medium" panose="020B0603020102020204" pitchFamily="34" charset="0"/>
              <a:hlinkClick r:id="rId3">
                <a:extLst>
                  <a:ext uri="{A12FA001-AC4F-418D-AE19-62706E023703}">
                    <ahyp:hlinkClr xmlns:ahyp="http://schemas.microsoft.com/office/drawing/2018/hyperlinkcolor" val="tx"/>
                  </a:ext>
                </a:extLst>
              </a:hlinkClick>
            </a:endParaRPr>
          </a:p>
          <a:p>
            <a:r>
              <a:rPr lang="en-US" b="0" i="0" u="none" strike="noStrike" baseline="0" dirty="0">
                <a:latin typeface="Franklin Gothic Medium"/>
              </a:rPr>
              <a:t>Private funding sources - see PATF’s “Funding Your Assistive Technology” guide for a list:</a:t>
            </a:r>
            <a:r>
              <a:rPr lang="en-US" dirty="0">
                <a:latin typeface="Franklin Gothic Medium"/>
              </a:rPr>
              <a:t> </a:t>
            </a:r>
            <a:endParaRPr lang="en-US" b="0" i="0" u="none" strike="noStrike" baseline="0" dirty="0">
              <a:latin typeface="Franklin Gothic Medium" panose="020B0603020102020204" pitchFamily="34" charset="0"/>
            </a:endParaRPr>
          </a:p>
          <a:p>
            <a:pPr marL="0" indent="0">
              <a:buNone/>
            </a:pPr>
            <a:r>
              <a:rPr lang="en-US" sz="2600" dirty="0">
                <a:latin typeface="Franklin Gothic Medium"/>
              </a:rPr>
              <a:t>  </a:t>
            </a:r>
            <a:r>
              <a:rPr lang="en-US" sz="2600" b="0" i="0" u="none" strike="noStrike" baseline="0" dirty="0">
                <a:latin typeface="Franklin Gothic Medium"/>
              </a:rPr>
              <a:t> </a:t>
            </a:r>
            <a:r>
              <a:rPr lang="en-US" sz="2600" b="0" i="0" u="none" strike="noStrike" baseline="0" dirty="0">
                <a:latin typeface="Franklin Gothic Medium"/>
                <a:hlinkClick r:id="rId4"/>
              </a:rPr>
              <a:t>https://patf.us/who-we-are/publications/funding-your-assistive-technology/</a:t>
            </a:r>
            <a:r>
              <a:rPr lang="en-US" sz="2600" dirty="0">
                <a:latin typeface="Franklin Gothic Medium"/>
              </a:rPr>
              <a:t>  </a:t>
            </a:r>
            <a:endParaRPr lang="en-US" sz="2600" b="0" i="0" u="none" strike="noStrike" baseline="0" dirty="0">
              <a:latin typeface="Franklin Gothic Medium" panose="020B0603020102020204" pitchFamily="34" charset="0"/>
            </a:endParaRPr>
          </a:p>
          <a:p>
            <a:pPr marL="457200" marR="0" lvl="0" indent="-457200" rtl="0"/>
            <a:r>
              <a:rPr lang="en-US">
                <a:latin typeface="Franklin Gothic Medium"/>
              </a:rPr>
              <a:t>Habitat</a:t>
            </a:r>
            <a:r>
              <a:rPr lang="en-US" b="0" i="0" u="none" strike="noStrike" baseline="0">
                <a:latin typeface="Franklin Gothic Medium"/>
              </a:rPr>
              <a:t> for Humanity provides some home mods for older adults</a:t>
            </a:r>
            <a:endParaRPr lang="en-US" b="0" i="0" u="none" strike="noStrike" baseline="0">
              <a:latin typeface="Franklin Gothic Medium"/>
              <a:hlinkClick r:id="rId4">
                <a:extLst>
                  <a:ext uri="{A12FA001-AC4F-418D-AE19-62706E023703}">
                    <ahyp:hlinkClr xmlns:ahyp="http://schemas.microsoft.com/office/drawing/2018/hyperlinkcolor" val="tx"/>
                  </a:ext>
                </a:extLst>
              </a:hlinkClick>
            </a:endParaRPr>
          </a:p>
          <a:p>
            <a:pPr marL="0" indent="0">
              <a:buNone/>
            </a:pPr>
            <a:r>
              <a:rPr lang="en-US" dirty="0">
                <a:latin typeface="Franklin Gothic Medium"/>
              </a:rPr>
              <a:t>  </a:t>
            </a:r>
            <a:r>
              <a:rPr lang="en-US" b="0" i="0" u="none" strike="noStrike" baseline="0" dirty="0">
                <a:latin typeface="Franklin Gothic Medium"/>
              </a:rPr>
              <a:t> </a:t>
            </a:r>
            <a:r>
              <a:rPr lang="en-US" sz="2600" b="0" i="0" u="none" strike="noStrike" baseline="0" dirty="0">
                <a:latin typeface="Franklin Gothic Medium"/>
                <a:hlinkClick r:id="rId5">
                  <a:extLst>
                    <a:ext uri="{A12FA001-AC4F-418D-AE19-62706E023703}">
                      <ahyp:hlinkClr xmlns:ahyp="http://schemas.microsoft.com/office/drawing/2018/hyperlinkcolor" val="tx"/>
                    </a:ext>
                  </a:extLst>
                </a:hlinkClick>
              </a:rPr>
              <a:t>https://www.habitat.org/our-work/aging-in-place</a:t>
            </a:r>
            <a:endParaRPr lang="en-US" sz="2600" dirty="0">
              <a:latin typeface="Franklin Gothic Medium"/>
              <a:hlinkClick r:id="rId5">
                <a:extLst>
                  <a:ext uri="{A12FA001-AC4F-418D-AE19-62706E023703}">
                    <ahyp:hlinkClr xmlns:ahyp="http://schemas.microsoft.com/office/drawing/2018/hyperlinkcolor" val="tx"/>
                  </a:ext>
                </a:extLst>
              </a:hlinkClick>
            </a:endParaRPr>
          </a:p>
          <a:p>
            <a:r>
              <a:rPr lang="en-US" sz="2600">
                <a:latin typeface="Franklin Gothic Medium"/>
              </a:rPr>
              <a:t>Achieva Trust – Pooled trust </a:t>
            </a:r>
            <a:r>
              <a:rPr lang="en-US" sz="2600" dirty="0">
                <a:latin typeface="Franklin Gothic Medium"/>
                <a:hlinkClick r:id="rId6"/>
              </a:rPr>
              <a:t>www.achieva.info</a:t>
            </a:r>
            <a:endParaRPr lang="en-US" sz="1300">
              <a:latin typeface="Franklin Gothic Medium" panose="020B0603020102020204" pitchFamily="34" charset="0"/>
            </a:endParaRPr>
          </a:p>
          <a:p>
            <a:endParaRPr lang="en-US" sz="2600" b="0" i="0" u="none" strike="noStrike" baseline="0" dirty="0">
              <a:latin typeface="Franklin Gothic Medium" panose="020B0603020102020204" pitchFamily="34" charset="0"/>
            </a:endParaRPr>
          </a:p>
          <a:p>
            <a:pPr lvl="1"/>
            <a:endParaRPr lang="en-US" sz="2200" dirty="0">
              <a:latin typeface="Franklin Gothic Medium" panose="020B0603020102020204" pitchFamily="34" charset="0"/>
            </a:endParaRPr>
          </a:p>
          <a:p>
            <a:endParaRPr lang="en-US" sz="2600" dirty="0">
              <a:latin typeface="Franklin Gothic Medium" panose="020B0603020102020204" pitchFamily="34" charset="0"/>
            </a:endParaRPr>
          </a:p>
          <a:p>
            <a:pPr lvl="1"/>
            <a:endParaRPr lang="en-US">
              <a:latin typeface="Franklin Gothic Medium" panose="020B0603020102020204" pitchFamily="34" charset="0"/>
            </a:endParaRPr>
          </a:p>
        </p:txBody>
      </p:sp>
      <p:sp>
        <p:nvSpPr>
          <p:cNvPr id="5" name="Slide Number Placeholder 4">
            <a:extLst>
              <a:ext uri="{FF2B5EF4-FFF2-40B4-BE49-F238E27FC236}">
                <a16:creationId xmlns:a16="http://schemas.microsoft.com/office/drawing/2014/main" id="{34901E8B-B00D-436B-902C-B49A229B9B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345CF-979E-4C92-A48D-E0A87C1B6BE5}"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244697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986F8-84EE-4AE6-B999-A312BEA6DC0E}"/>
              </a:ext>
            </a:extLst>
          </p:cNvPr>
          <p:cNvSpPr>
            <a:spLocks noGrp="1"/>
          </p:cNvSpPr>
          <p:nvPr>
            <p:ph type="title"/>
          </p:nvPr>
        </p:nvSpPr>
        <p:spPr/>
        <p:txBody>
          <a:bodyPr/>
          <a:lstStyle/>
          <a:p>
            <a:pPr marR="0" rtl="0"/>
            <a:r>
              <a:rPr lang="en-US" b="1" i="0" u="none" strike="noStrike" baseline="0">
                <a:latin typeface="Franklin Gothic Medium" panose="020B0603020102020204" pitchFamily="34" charset="0"/>
              </a:rPr>
              <a:t>Local Resources</a:t>
            </a:r>
          </a:p>
        </p:txBody>
      </p:sp>
      <p:sp>
        <p:nvSpPr>
          <p:cNvPr id="3" name="Text Placeholder 2">
            <a:extLst>
              <a:ext uri="{FF2B5EF4-FFF2-40B4-BE49-F238E27FC236}">
                <a16:creationId xmlns:a16="http://schemas.microsoft.com/office/drawing/2014/main" id="{5AB3872C-E69C-4481-AD0D-A2DDB10085E3}"/>
              </a:ext>
            </a:extLst>
          </p:cNvPr>
          <p:cNvSpPr>
            <a:spLocks noGrp="1"/>
          </p:cNvSpPr>
          <p:nvPr>
            <p:ph type="body" idx="1"/>
          </p:nvPr>
        </p:nvSpPr>
        <p:spPr/>
        <p:txBody>
          <a:bodyPr>
            <a:normAutofit fontScale="92500" lnSpcReduction="20000"/>
          </a:bodyPr>
          <a:lstStyle/>
          <a:p>
            <a:pPr marR="0" lvl="0" rtl="0"/>
            <a:r>
              <a:rPr lang="en-US" sz="3600" b="0" i="0" u="none" strike="noStrike" baseline="0">
                <a:latin typeface="Franklin Gothic Medium" panose="020B0603020102020204" pitchFamily="34" charset="0"/>
              </a:rPr>
              <a:t>Public Housing Authorities</a:t>
            </a:r>
          </a:p>
          <a:p>
            <a:pPr marL="0" marR="0" lvl="0" indent="0" rtl="0">
              <a:buNone/>
            </a:pPr>
            <a:endParaRPr lang="en-US" sz="3600" b="0" i="0" u="none" strike="noStrike" baseline="0">
              <a:latin typeface="Franklin Gothic Medium" panose="020B0603020102020204" pitchFamily="34" charset="0"/>
            </a:endParaRPr>
          </a:p>
          <a:p>
            <a:pPr marR="0" lvl="0" rtl="0"/>
            <a:r>
              <a:rPr lang="en-US" sz="3600" b="0" i="0" u="none" strike="noStrike" baseline="0">
                <a:latin typeface="Franklin Gothic Medium" panose="020B0603020102020204" pitchFamily="34" charset="0"/>
              </a:rPr>
              <a:t>Redevelopment Authorities</a:t>
            </a:r>
          </a:p>
          <a:p>
            <a:pPr marL="0" marR="0" lvl="0" indent="0" rtl="0">
              <a:buNone/>
            </a:pPr>
            <a:endParaRPr lang="en-US" sz="3600" b="0" i="0" u="none" strike="noStrike" baseline="0">
              <a:latin typeface="Franklin Gothic Medium" panose="020B0603020102020204" pitchFamily="34" charset="0"/>
            </a:endParaRPr>
          </a:p>
          <a:p>
            <a:pPr marR="0" lvl="0" rtl="0"/>
            <a:r>
              <a:rPr lang="en-US" sz="3600" b="0" i="0" u="none" strike="noStrike" baseline="0">
                <a:latin typeface="Franklin Gothic Medium" panose="020B0603020102020204" pitchFamily="34" charset="0"/>
              </a:rPr>
              <a:t>Private landlords and property management companies</a:t>
            </a:r>
          </a:p>
          <a:p>
            <a:pPr marL="0" marR="0" lvl="0" indent="0" rtl="0">
              <a:buNone/>
            </a:pPr>
            <a:endParaRPr lang="en-US" sz="3600" b="0" i="0" u="none" strike="noStrike" baseline="0">
              <a:latin typeface="Franklin Gothic Medium" panose="020B0603020102020204" pitchFamily="34" charset="0"/>
            </a:endParaRPr>
          </a:p>
          <a:p>
            <a:pPr marR="0" lvl="0" rtl="0"/>
            <a:r>
              <a:rPr lang="en-US" sz="3600" b="0" i="0" u="none" strike="noStrike" baseline="0">
                <a:latin typeface="Franklin Gothic Medium" panose="020B0603020102020204" pitchFamily="34" charset="0"/>
              </a:rPr>
              <a:t>Local Housing Options Teams (LHOTs)</a:t>
            </a:r>
          </a:p>
          <a:p>
            <a:pPr marL="0" marR="0" lvl="0" indent="0" rtl="0">
              <a:buNone/>
            </a:pPr>
            <a:endParaRPr lang="en-US" sz="3600" b="0" i="0" u="none" strike="noStrike" baseline="0">
              <a:latin typeface="Franklin Gothic Medium" panose="020B0603020102020204" pitchFamily="34" charset="0"/>
            </a:endParaRPr>
          </a:p>
          <a:p>
            <a:pPr marR="0" lvl="0" rtl="0"/>
            <a:r>
              <a:rPr lang="en-US" sz="3600" b="0" i="0" u="none" strike="noStrike" baseline="0">
                <a:latin typeface="Franklin Gothic Medium" panose="020B0603020102020204" pitchFamily="34" charset="0"/>
              </a:rPr>
              <a:t>County Area Agencies on Aging</a:t>
            </a:r>
          </a:p>
        </p:txBody>
      </p:sp>
      <p:sp>
        <p:nvSpPr>
          <p:cNvPr id="5" name="Slide Number Placeholder 4">
            <a:extLst>
              <a:ext uri="{FF2B5EF4-FFF2-40B4-BE49-F238E27FC236}">
                <a16:creationId xmlns:a16="http://schemas.microsoft.com/office/drawing/2014/main" id="{42E5FF71-A005-4140-9DFD-B16707EE2C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345CF-979E-4C92-A48D-E0A87C1B6BE5}"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445681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96875-03E6-477E-9D32-72CB2016C51D}"/>
              </a:ext>
            </a:extLst>
          </p:cNvPr>
          <p:cNvSpPr>
            <a:spLocks noGrp="1"/>
          </p:cNvSpPr>
          <p:nvPr>
            <p:ph type="title"/>
          </p:nvPr>
        </p:nvSpPr>
        <p:spPr/>
        <p:txBody>
          <a:bodyPr/>
          <a:lstStyle/>
          <a:p>
            <a:pPr marR="0" rtl="0"/>
            <a:r>
              <a:rPr lang="en-US" b="1" i="0" u="none" strike="noStrike" baseline="0">
                <a:latin typeface="Franklin Gothic Medium" panose="020B0603020102020204" pitchFamily="34" charset="0"/>
              </a:rPr>
              <a:t>Local </a:t>
            </a:r>
            <a:r>
              <a:rPr lang="en-US" b="1">
                <a:latin typeface="Franklin Gothic Medium" panose="020B0603020102020204" pitchFamily="34" charset="0"/>
              </a:rPr>
              <a:t>R</a:t>
            </a:r>
            <a:r>
              <a:rPr lang="en-US" b="1" i="0" u="none" strike="noStrike" baseline="0">
                <a:latin typeface="Franklin Gothic Medium" panose="020B0603020102020204" pitchFamily="34" charset="0"/>
              </a:rPr>
              <a:t>esources</a:t>
            </a:r>
          </a:p>
        </p:txBody>
      </p:sp>
      <p:sp>
        <p:nvSpPr>
          <p:cNvPr id="3" name="Text Placeholder 2">
            <a:extLst>
              <a:ext uri="{FF2B5EF4-FFF2-40B4-BE49-F238E27FC236}">
                <a16:creationId xmlns:a16="http://schemas.microsoft.com/office/drawing/2014/main" id="{21A74D96-27AB-4A9C-8BEF-630225B79199}"/>
              </a:ext>
            </a:extLst>
          </p:cNvPr>
          <p:cNvSpPr>
            <a:spLocks noGrp="1"/>
          </p:cNvSpPr>
          <p:nvPr>
            <p:ph type="body" idx="1"/>
          </p:nvPr>
        </p:nvSpPr>
        <p:spPr/>
        <p:txBody>
          <a:bodyPr vert="horz" lIns="91440" tIns="45720" rIns="91440" bIns="45720" rtlCol="0" anchor="t">
            <a:normAutofit/>
          </a:bodyPr>
          <a:lstStyle/>
          <a:p>
            <a:pPr marR="0" lvl="0" rtl="0"/>
            <a:r>
              <a:rPr lang="en-US" b="0" i="0" u="none" strike="noStrike" baseline="0">
                <a:latin typeface="Franklin Gothic Medium"/>
              </a:rPr>
              <a:t>Local Homeless Assistance Program Agencies</a:t>
            </a:r>
            <a:endParaRPr lang="en-US">
              <a:latin typeface="Franklin Gothic Medium"/>
            </a:endParaRPr>
          </a:p>
          <a:p>
            <a:pPr lvl="1"/>
            <a:r>
              <a:rPr lang="en-US" b="0" i="0" u="sng" strike="noStrike" baseline="0">
                <a:solidFill>
                  <a:srgbClr val="0563C1"/>
                </a:solidFill>
                <a:latin typeface="Franklin Gothic Medium"/>
                <a:hlinkClick r:id="rId3"/>
              </a:rPr>
              <a:t>https://www.dhs.pa.gov/Services/Other-Services/Pages/Homeless-Assistance.aspx</a:t>
            </a:r>
            <a:r>
              <a:rPr lang="en-US">
                <a:solidFill>
                  <a:srgbClr val="0563C1"/>
                </a:solidFill>
                <a:latin typeface="Franklin Gothic Medium"/>
                <a:hlinkClick r:id="rId4" invalidUrl="http://"/>
              </a:rPr>
              <a:t> </a:t>
            </a:r>
            <a:endParaRPr lang="en-US" b="0" i="0" u="none" strike="noStrike" baseline="0">
              <a:solidFill>
                <a:srgbClr val="0563C1"/>
              </a:solidFill>
              <a:latin typeface="Franklin Gothic Medium" panose="020B0603020102020204" pitchFamily="34" charset="0"/>
              <a:hlinkClick r:id="rId5" invalidUrl="http://"/>
            </a:endParaRPr>
          </a:p>
          <a:p>
            <a:pPr marL="457200" marR="0" lvl="1" indent="0" rtl="0">
              <a:buNone/>
            </a:pPr>
            <a:endParaRPr lang="en-US" b="0" i="0" u="none" strike="noStrike" baseline="0">
              <a:solidFill>
                <a:srgbClr val="0563C1"/>
              </a:solidFill>
              <a:latin typeface="Franklin Gothic Medium" panose="020B0603020102020204" pitchFamily="34" charset="0"/>
              <a:hlinkClick r:id="rId6" invalidUrl="http://"/>
            </a:endParaRPr>
          </a:p>
          <a:p>
            <a:pPr marR="0" lvl="0" rtl="0"/>
            <a:r>
              <a:rPr lang="en-US" b="0" i="0" u="none" strike="noStrike" baseline="0">
                <a:latin typeface="Franklin Gothic Medium"/>
              </a:rPr>
              <a:t>Religious and charitable organizations</a:t>
            </a:r>
          </a:p>
          <a:p>
            <a:pPr marR="0" lvl="0" rtl="0"/>
            <a:r>
              <a:rPr lang="en-US" b="0" i="0" u="none" strike="noStrike" baseline="0">
                <a:latin typeface="Franklin Gothic Medium"/>
              </a:rPr>
              <a:t>Local agencies that administer the PA Home Accessibility Program</a:t>
            </a:r>
          </a:p>
          <a:p>
            <a:pPr marR="0" lvl="0" rtl="0"/>
            <a:r>
              <a:rPr lang="en-US" b="0" i="0" u="none" strike="noStrike" baseline="0">
                <a:latin typeface="Franklin Gothic Medium"/>
              </a:rPr>
              <a:t>Local banks and mortgage companies</a:t>
            </a:r>
          </a:p>
          <a:p>
            <a:pPr marR="0" lvl="0" rtl="0"/>
            <a:r>
              <a:rPr lang="en-US" b="0" i="0" u="none" strike="noStrike" baseline="0">
                <a:latin typeface="Franklin Gothic Medium"/>
              </a:rPr>
              <a:t>Local real estate agents</a:t>
            </a:r>
          </a:p>
        </p:txBody>
      </p:sp>
      <p:sp>
        <p:nvSpPr>
          <p:cNvPr id="5" name="Slide Number Placeholder 4">
            <a:extLst>
              <a:ext uri="{FF2B5EF4-FFF2-40B4-BE49-F238E27FC236}">
                <a16:creationId xmlns:a16="http://schemas.microsoft.com/office/drawing/2014/main" id="{F738B0D8-F27C-46D3-BC03-E1B8D4B88B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345CF-979E-4C92-A48D-E0A87C1B6BE5}"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4193351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122E5-0592-4EBD-B87C-78204C38F7AB}"/>
              </a:ext>
            </a:extLst>
          </p:cNvPr>
          <p:cNvSpPr>
            <a:spLocks noGrp="1"/>
          </p:cNvSpPr>
          <p:nvPr>
            <p:ph type="title"/>
          </p:nvPr>
        </p:nvSpPr>
        <p:spPr/>
        <p:txBody>
          <a:bodyPr/>
          <a:lstStyle/>
          <a:p>
            <a:pPr marR="0" rtl="0"/>
            <a:r>
              <a:rPr lang="en-US" b="1" i="0" u="none" strike="noStrike" baseline="0">
                <a:latin typeface="Franklin Gothic Medium" panose="020B0603020102020204" pitchFamily="34" charset="0"/>
              </a:rPr>
              <a:t>Personal </a:t>
            </a:r>
            <a:r>
              <a:rPr lang="en-US" b="1">
                <a:latin typeface="Franklin Gothic Medium" panose="020B0603020102020204" pitchFamily="34" charset="0"/>
              </a:rPr>
              <a:t>B</a:t>
            </a:r>
            <a:r>
              <a:rPr lang="en-US" b="1" i="0" u="none" strike="noStrike" baseline="0">
                <a:latin typeface="Franklin Gothic Medium" panose="020B0603020102020204" pitchFamily="34" charset="0"/>
              </a:rPr>
              <a:t>arriers to Housing</a:t>
            </a:r>
          </a:p>
        </p:txBody>
      </p:sp>
      <p:sp>
        <p:nvSpPr>
          <p:cNvPr id="3" name="Text Placeholder 2">
            <a:extLst>
              <a:ext uri="{FF2B5EF4-FFF2-40B4-BE49-F238E27FC236}">
                <a16:creationId xmlns:a16="http://schemas.microsoft.com/office/drawing/2014/main" id="{A1CB170F-BAAF-4C90-B10E-8721B860E6A6}"/>
              </a:ext>
            </a:extLst>
          </p:cNvPr>
          <p:cNvSpPr>
            <a:spLocks noGrp="1"/>
          </p:cNvSpPr>
          <p:nvPr>
            <p:ph type="body" idx="1"/>
          </p:nvPr>
        </p:nvSpPr>
        <p:spPr>
          <a:xfrm>
            <a:off x="838200" y="1537252"/>
            <a:ext cx="10515600" cy="4819098"/>
          </a:xfrm>
        </p:spPr>
        <p:txBody>
          <a:bodyPr vert="horz" lIns="91440" tIns="45720" rIns="91440" bIns="45720" rtlCol="0" anchor="t">
            <a:normAutofit fontScale="92500" lnSpcReduction="10000"/>
          </a:bodyPr>
          <a:lstStyle/>
          <a:p>
            <a:pPr marL="0" indent="0">
              <a:buNone/>
            </a:pPr>
            <a:endParaRPr lang="en-US" sz="3600">
              <a:latin typeface="Franklin Gothic Medium"/>
            </a:endParaRPr>
          </a:p>
          <a:p>
            <a:pPr marL="0" indent="0">
              <a:buNone/>
            </a:pPr>
            <a:r>
              <a:rPr lang="en-US" sz="3600">
                <a:latin typeface="Franklin Gothic Medium"/>
              </a:rPr>
              <a:t>Having a Criminal</a:t>
            </a:r>
            <a:r>
              <a:rPr lang="en-US" sz="3600" b="0" i="0" u="none" strike="noStrike" baseline="0">
                <a:latin typeface="Franklin Gothic Medium"/>
              </a:rPr>
              <a:t> history</a:t>
            </a:r>
            <a:endParaRPr lang="en-US" sz="3600"/>
          </a:p>
          <a:p>
            <a:pPr marR="0" lvl="1" rtl="0"/>
            <a:r>
              <a:rPr lang="en-US" sz="3200" b="0" i="0" u="none" strike="noStrike" baseline="0">
                <a:latin typeface="Franklin Gothic Medium"/>
              </a:rPr>
              <a:t>Clean slate law, expungement &amp; Petition to Seal</a:t>
            </a:r>
          </a:p>
          <a:p>
            <a:pPr lvl="2"/>
            <a:r>
              <a:rPr lang="en-US" sz="3200">
                <a:latin typeface="Franklin Gothic Medium"/>
              </a:rPr>
              <a:t>Free legal</a:t>
            </a:r>
            <a:r>
              <a:rPr lang="en-US" sz="3200" b="0" i="0" u="none" strike="noStrike" baseline="0">
                <a:latin typeface="Franklin Gothic Medium"/>
              </a:rPr>
              <a:t> services, but varies by county</a:t>
            </a:r>
          </a:p>
          <a:p>
            <a:pPr lvl="2"/>
            <a:r>
              <a:rPr lang="en-US" sz="3200">
                <a:ea typeface="+mj-lt"/>
                <a:cs typeface="+mj-lt"/>
              </a:rPr>
              <a:t>RHLS – Regional Housing Legal Services</a:t>
            </a:r>
          </a:p>
          <a:p>
            <a:pPr marL="2743200" lvl="6" indent="0">
              <a:buNone/>
            </a:pPr>
            <a:r>
              <a:rPr lang="en-US" sz="3200">
                <a:hlinkClick r:id="rId3"/>
              </a:rPr>
              <a:t>https://www.rhls.org/</a:t>
            </a:r>
            <a:endParaRPr lang="en-US" sz="3200"/>
          </a:p>
          <a:p>
            <a:pPr marL="2743200" lvl="6" indent="0">
              <a:buNone/>
            </a:pPr>
            <a:endParaRPr lang="en-US" sz="3200">
              <a:latin typeface="Franklin Gothic Book"/>
            </a:endParaRPr>
          </a:p>
          <a:p>
            <a:pPr lvl="1"/>
            <a:r>
              <a:rPr lang="en-US" sz="3200">
                <a:latin typeface="Franklin Gothic Medium"/>
              </a:rPr>
              <a:t>Landlords can</a:t>
            </a:r>
            <a:r>
              <a:rPr lang="en-US" sz="3200" b="0" i="0" u="none" strike="noStrike" baseline="0">
                <a:latin typeface="Franklin Gothic Medium"/>
              </a:rPr>
              <a:t> consider age and nature of conviction</a:t>
            </a:r>
            <a:r>
              <a:rPr lang="en-US" sz="3200">
                <a:latin typeface="Franklin Gothic Medium"/>
              </a:rPr>
              <a:t> </a:t>
            </a:r>
          </a:p>
          <a:p>
            <a:pPr lvl="1"/>
            <a:endParaRPr lang="en-US"/>
          </a:p>
          <a:p>
            <a:pPr lvl="1"/>
            <a:r>
              <a:rPr lang="en-US" sz="3200">
                <a:latin typeface="Franklin Gothic Medium"/>
              </a:rPr>
              <a:t>Contact</a:t>
            </a:r>
            <a:r>
              <a:rPr lang="en-US" sz="3200" b="0" i="0" u="none" strike="noStrike" baseline="0">
                <a:latin typeface="Franklin Gothic Medium"/>
              </a:rPr>
              <a:t> your local </a:t>
            </a:r>
            <a:r>
              <a:rPr lang="en-US" sz="3200">
                <a:latin typeface="Franklin Gothic Medium"/>
              </a:rPr>
              <a:t>Fair</a:t>
            </a:r>
            <a:r>
              <a:rPr lang="en-US" sz="3200" b="0" i="0" u="none" strike="noStrike" baseline="0">
                <a:latin typeface="Franklin Gothic Medium"/>
              </a:rPr>
              <a:t> </a:t>
            </a:r>
            <a:r>
              <a:rPr lang="en-US" sz="3200">
                <a:latin typeface="Franklin Gothic Medium"/>
              </a:rPr>
              <a:t>Housing</a:t>
            </a:r>
            <a:r>
              <a:rPr lang="en-US" sz="3200" b="0" i="0" u="none" strike="noStrike" baseline="0">
                <a:latin typeface="Franklin Gothic Medium"/>
              </a:rPr>
              <a:t> </a:t>
            </a:r>
            <a:r>
              <a:rPr lang="en-US" sz="3200">
                <a:latin typeface="Franklin Gothic Medium"/>
              </a:rPr>
              <a:t>Center</a:t>
            </a:r>
            <a:r>
              <a:rPr lang="en-US" sz="3200" b="0" i="0" u="none" strike="noStrike" baseline="0">
                <a:latin typeface="Franklin Gothic Medium"/>
              </a:rPr>
              <a:t> for more information</a:t>
            </a:r>
            <a:endParaRPr lang="en-US" sz="3200"/>
          </a:p>
        </p:txBody>
      </p:sp>
      <p:sp>
        <p:nvSpPr>
          <p:cNvPr id="5" name="Slide Number Placeholder 4">
            <a:extLst>
              <a:ext uri="{FF2B5EF4-FFF2-40B4-BE49-F238E27FC236}">
                <a16:creationId xmlns:a16="http://schemas.microsoft.com/office/drawing/2014/main" id="{1FC69120-F78B-4049-BBA6-37A7CD8457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345CF-979E-4C92-A48D-E0A87C1B6BE5}"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435706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E7390-5B0F-450E-B721-D5305B9D238D}"/>
              </a:ext>
            </a:extLst>
          </p:cNvPr>
          <p:cNvSpPr>
            <a:spLocks noGrp="1"/>
          </p:cNvSpPr>
          <p:nvPr>
            <p:ph type="title"/>
          </p:nvPr>
        </p:nvSpPr>
        <p:spPr/>
        <p:txBody>
          <a:bodyPr/>
          <a:lstStyle/>
          <a:p>
            <a:pPr marR="0" rtl="0"/>
            <a:r>
              <a:rPr lang="en-US" b="1" i="0" u="none" strike="noStrike" baseline="0">
                <a:latin typeface="Franklin Gothic Medium" panose="020B0603020102020204" pitchFamily="34" charset="0"/>
              </a:rPr>
              <a:t>Understanding Fair Housing Rights</a:t>
            </a:r>
          </a:p>
        </p:txBody>
      </p:sp>
      <p:sp>
        <p:nvSpPr>
          <p:cNvPr id="3" name="Text Placeholder 2">
            <a:extLst>
              <a:ext uri="{FF2B5EF4-FFF2-40B4-BE49-F238E27FC236}">
                <a16:creationId xmlns:a16="http://schemas.microsoft.com/office/drawing/2014/main" id="{EEC4DEB2-5BA2-444A-93A9-6B80918C07E5}"/>
              </a:ext>
            </a:extLst>
          </p:cNvPr>
          <p:cNvSpPr>
            <a:spLocks noGrp="1"/>
          </p:cNvSpPr>
          <p:nvPr>
            <p:ph type="body" idx="1"/>
          </p:nvPr>
        </p:nvSpPr>
        <p:spPr>
          <a:xfrm>
            <a:off x="838200" y="1493948"/>
            <a:ext cx="10515600" cy="5052626"/>
          </a:xfrm>
        </p:spPr>
        <p:txBody>
          <a:bodyPr>
            <a:normAutofit fontScale="77500" lnSpcReduction="20000"/>
          </a:bodyPr>
          <a:lstStyle/>
          <a:p>
            <a:pPr marR="0" lvl="0" rtl="0"/>
            <a:endParaRPr lang="en-US" sz="3100" b="0" i="0" u="none" strike="noStrike" baseline="0" dirty="0">
              <a:latin typeface="Franklin Gothic Medium" panose="020B0603020102020204" pitchFamily="34" charset="0"/>
            </a:endParaRPr>
          </a:p>
          <a:p>
            <a:pPr marR="0" lvl="0" rtl="0"/>
            <a:r>
              <a:rPr lang="en-US" sz="3100" b="0" i="0" u="none" strike="noStrike" baseline="0" dirty="0">
                <a:latin typeface="Franklin Gothic Medium" panose="020B0603020102020204" pitchFamily="34" charset="0"/>
              </a:rPr>
              <a:t>PA Human Relations Commission</a:t>
            </a:r>
          </a:p>
          <a:p>
            <a:pPr lvl="1"/>
            <a:r>
              <a:rPr lang="en-US" sz="2200" b="0" i="0" u="none" strike="noStrike" baseline="0" dirty="0">
                <a:latin typeface="Franklin Gothic Medium" panose="020B0603020102020204" pitchFamily="34" charset="0"/>
                <a:hlinkClick r:id="rId3"/>
              </a:rPr>
              <a:t>https://www.phrc.pa.gov/Complaints/Pages/Housing-and-Commercial-Property-.aspx</a:t>
            </a:r>
            <a:r>
              <a:rPr lang="en-US" sz="2200" b="0" i="0" u="none" strike="noStrike" baseline="0" dirty="0">
                <a:latin typeface="Franklin Gothic Medium" panose="020B0603020102020204" pitchFamily="34" charset="0"/>
              </a:rPr>
              <a:t> </a:t>
            </a:r>
          </a:p>
          <a:p>
            <a:pPr marR="0" lvl="0" rtl="0"/>
            <a:endParaRPr lang="en-US" sz="3100" b="0" i="0" u="none" strike="noStrike" baseline="0" dirty="0">
              <a:latin typeface="Franklin Gothic Medium" panose="020B0603020102020204" pitchFamily="34" charset="0"/>
            </a:endParaRPr>
          </a:p>
          <a:p>
            <a:pPr marR="0" lvl="0" rtl="0"/>
            <a:r>
              <a:rPr lang="en-US" sz="3100" b="0" i="0" u="none" strike="noStrike" baseline="0" dirty="0">
                <a:latin typeface="Franklin Gothic Medium" panose="020B0603020102020204" pitchFamily="34" charset="0"/>
              </a:rPr>
              <a:t>Reasonable Accommodations</a:t>
            </a:r>
          </a:p>
          <a:p>
            <a:pPr lvl="1"/>
            <a:r>
              <a:rPr lang="en-US" sz="2200" b="0" i="0" u="none" strike="noStrike" baseline="0" dirty="0">
                <a:solidFill>
                  <a:srgbClr val="0563C1"/>
                </a:solidFill>
                <a:latin typeface="Franklin Gothic Medium" panose="020B0603020102020204" pitchFamily="34" charset="0"/>
                <a:hlinkClick r:id="rId4"/>
              </a:rPr>
              <a:t>https://www.equalhousing.org/fair-housing-topics/reasonable-accommodations-for-people-with-disabilities/</a:t>
            </a:r>
          </a:p>
          <a:p>
            <a:pPr marL="457200" lvl="1" indent="0">
              <a:buNone/>
            </a:pPr>
            <a:endParaRPr lang="en-US" sz="2200" dirty="0">
              <a:solidFill>
                <a:srgbClr val="0563C1"/>
              </a:solidFill>
              <a:latin typeface="Franklin Gothic Medium" panose="020B0603020102020204" pitchFamily="34" charset="0"/>
              <a:hlinkClick r:id="rId4"/>
            </a:endParaRPr>
          </a:p>
          <a:p>
            <a:pPr marR="0" lvl="0" rtl="0"/>
            <a:r>
              <a:rPr lang="en-US" sz="3100" b="0" i="0" u="none" strike="noStrike" baseline="0" dirty="0">
                <a:latin typeface="Franklin Gothic Medium" panose="020B0603020102020204" pitchFamily="34" charset="0"/>
              </a:rPr>
              <a:t>Reasonable Modifications</a:t>
            </a:r>
          </a:p>
          <a:p>
            <a:pPr lvl="1"/>
            <a:r>
              <a:rPr lang="en-US" b="0" i="0" u="none" strike="noStrike" baseline="0" dirty="0">
                <a:latin typeface="Franklin Gothic Medium" panose="020B0603020102020204" pitchFamily="34" charset="0"/>
              </a:rPr>
              <a:t>Landlord must allow if “reasonable” but usually at tenant’s expense</a:t>
            </a:r>
          </a:p>
          <a:p>
            <a:pPr marL="457200" lvl="1" indent="0">
              <a:buNone/>
            </a:pPr>
            <a:r>
              <a:rPr lang="en-US" sz="2200" b="0" i="0" u="none" strike="noStrike" baseline="0" dirty="0">
                <a:latin typeface="Franklin Gothic Medium" panose="020B0603020102020204" pitchFamily="34" charset="0"/>
                <a:hlinkClick r:id="rId5"/>
              </a:rPr>
              <a:t>https://www.equalhousing.org/fair-housing-topics/reasonable-modifications-for-people-with-disabilities/</a:t>
            </a:r>
            <a:r>
              <a:rPr lang="en-US" sz="2200" b="0" i="0" u="none" strike="noStrike" baseline="0" dirty="0">
                <a:latin typeface="Franklin Gothic Medium" panose="020B0603020102020204" pitchFamily="34" charset="0"/>
              </a:rPr>
              <a:t> </a:t>
            </a:r>
            <a:endParaRPr lang="en-US" sz="2200" dirty="0">
              <a:latin typeface="Franklin Gothic Medium" panose="020B0603020102020204" pitchFamily="34" charset="0"/>
            </a:endParaRPr>
          </a:p>
          <a:p>
            <a:pPr marL="457200" lvl="1" indent="0">
              <a:buNone/>
            </a:pPr>
            <a:endParaRPr lang="en-US" sz="2200" b="0" i="0" u="none" strike="noStrike" baseline="0" dirty="0">
              <a:latin typeface="Franklin Gothic Medium" panose="020B0603020102020204" pitchFamily="34" charset="0"/>
            </a:endParaRPr>
          </a:p>
          <a:p>
            <a:pPr marR="0" lvl="0" rtl="0"/>
            <a:r>
              <a:rPr lang="en-US" sz="3100" dirty="0">
                <a:latin typeface="Franklin Gothic Medium" panose="020B0603020102020204" pitchFamily="34" charset="0"/>
              </a:rPr>
              <a:t>Assistance animals</a:t>
            </a:r>
          </a:p>
          <a:p>
            <a:pPr lvl="1"/>
            <a:r>
              <a:rPr lang="en-US" dirty="0"/>
              <a:t>Landlord cannot deny a person with a disability the right to have an assistance animal, as long as the animal’s function has a direct connection to the person’s disability</a:t>
            </a:r>
          </a:p>
          <a:p>
            <a:pPr marL="457200" lvl="1" indent="0">
              <a:buNone/>
            </a:pPr>
            <a:r>
              <a:rPr lang="en-US" sz="2200" b="0" i="0" u="none" strike="noStrike" baseline="0" dirty="0">
                <a:latin typeface="Franklin Gothic Medium" panose="020B0603020102020204" pitchFamily="34" charset="0"/>
                <a:hlinkClick r:id="rId6"/>
              </a:rPr>
              <a:t>https://www.equalhousing.org/fair-housing-topics/assistance-animals-for-people-with-disabilities/</a:t>
            </a:r>
            <a:r>
              <a:rPr lang="en-US" sz="2200" b="0" i="0" u="none" strike="noStrike" baseline="0" dirty="0">
                <a:latin typeface="Franklin Gothic Medium" panose="020B0603020102020204" pitchFamily="34" charset="0"/>
              </a:rPr>
              <a:t> </a:t>
            </a:r>
          </a:p>
          <a:p>
            <a:pPr marL="457200" lvl="1" indent="0">
              <a:buNone/>
            </a:pPr>
            <a:endParaRPr lang="en-US" sz="2200" dirty="0">
              <a:latin typeface="Franklin Gothic Medium" panose="020B0603020102020204" pitchFamily="34" charset="0"/>
            </a:endParaRPr>
          </a:p>
          <a:p>
            <a:pPr marL="457200" lvl="1" indent="0">
              <a:buNone/>
            </a:pPr>
            <a:endParaRPr lang="en-US" sz="2200" b="0" i="0" u="none" strike="noStrike" baseline="0" dirty="0">
              <a:latin typeface="Franklin Gothic Medium" panose="020B0603020102020204" pitchFamily="34" charset="0"/>
            </a:endParaRPr>
          </a:p>
          <a:p>
            <a:pPr lvl="1"/>
            <a:endParaRPr lang="en-US" dirty="0">
              <a:latin typeface="Franklin Gothic Medium" panose="020B0603020102020204" pitchFamily="34"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600" b="0" i="0" u="sng" strike="noStrike" kern="1200" cap="none" spc="0" normalizeH="0" baseline="0" noProof="0" dirty="0">
              <a:ln>
                <a:noFill/>
              </a:ln>
              <a:solidFill>
                <a:srgbClr val="0563C1"/>
              </a:solidFill>
              <a:effectLst/>
              <a:uLnTx/>
              <a:uFillTx/>
              <a:latin typeface="Franklin Gothic Medium" panose="020B0603020102020204" pitchFamily="34" charset="0"/>
              <a:ea typeface="+mn-ea"/>
              <a:cs typeface="+mn-cs"/>
              <a:hlinkClick r:id="rId4"/>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600" b="0" i="0" u="none" strike="noStrike" kern="1200" cap="none" spc="0" normalizeH="0" baseline="0" noProof="0" dirty="0">
              <a:ln>
                <a:noFill/>
              </a:ln>
              <a:solidFill>
                <a:srgbClr val="0563C1"/>
              </a:solidFill>
              <a:effectLst/>
              <a:uLnTx/>
              <a:uFillTx/>
              <a:latin typeface="Franklin Gothic Medium" panose="020B0603020102020204" pitchFamily="34" charset="0"/>
              <a:ea typeface="+mn-ea"/>
              <a:cs typeface="+mn-cs"/>
              <a:hlinkClick r:id="rId4"/>
            </a:endParaRPr>
          </a:p>
          <a:p>
            <a:pPr lvl="1"/>
            <a:endParaRPr lang="en-US" b="0" i="0" u="none" strike="noStrike" baseline="0" dirty="0">
              <a:latin typeface="Franklin Gothic Medium" panose="020B0603020102020204" pitchFamily="34" charset="0"/>
            </a:endParaRPr>
          </a:p>
          <a:p>
            <a:pPr marL="0" marR="0" lvl="0" indent="0" rtl="0">
              <a:buNone/>
            </a:pPr>
            <a:endParaRPr lang="en-US" b="0" i="0" u="none" strike="noStrike" baseline="0" dirty="0">
              <a:solidFill>
                <a:srgbClr val="0563C1"/>
              </a:solidFill>
              <a:latin typeface="Franklin Gothic Medium" panose="020B0603020102020204" pitchFamily="34" charset="0"/>
              <a:hlinkClick r:id="rId4"/>
            </a:endParaRPr>
          </a:p>
        </p:txBody>
      </p:sp>
      <p:sp>
        <p:nvSpPr>
          <p:cNvPr id="5" name="Slide Number Placeholder 4">
            <a:extLst>
              <a:ext uri="{FF2B5EF4-FFF2-40B4-BE49-F238E27FC236}">
                <a16:creationId xmlns:a16="http://schemas.microsoft.com/office/drawing/2014/main" id="{2623E1C5-FB7E-49CE-99F5-9D5471BB4A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345CF-979E-4C92-A48D-E0A87C1B6BE5}"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156989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D5D09-BBD8-4AA7-B9F1-C8531257F270}"/>
              </a:ext>
            </a:extLst>
          </p:cNvPr>
          <p:cNvSpPr>
            <a:spLocks noGrp="1"/>
          </p:cNvSpPr>
          <p:nvPr>
            <p:ph type="title"/>
          </p:nvPr>
        </p:nvSpPr>
        <p:spPr/>
        <p:txBody>
          <a:bodyPr/>
          <a:lstStyle/>
          <a:p>
            <a:r>
              <a:rPr lang="en-US" b="1" i="0" u="none" strike="noStrike" baseline="0">
                <a:latin typeface="Franklin Gothic Medium"/>
              </a:rPr>
              <a:t>Who Will </a:t>
            </a:r>
            <a:r>
              <a:rPr lang="en-US" b="1">
                <a:latin typeface="Franklin Gothic Medium"/>
              </a:rPr>
              <a:t>S</a:t>
            </a:r>
            <a:r>
              <a:rPr lang="en-US" b="1" i="0" u="none" strike="noStrike" baseline="0">
                <a:latin typeface="Franklin Gothic Medium"/>
              </a:rPr>
              <a:t>ign </a:t>
            </a:r>
            <a:r>
              <a:rPr lang="en-US" b="1">
                <a:latin typeface="Franklin Gothic Medium"/>
              </a:rPr>
              <a:t>Lease or Mortgage</a:t>
            </a:r>
            <a:r>
              <a:rPr lang="en-US" b="1" i="0" u="none" strike="noStrike" baseline="0">
                <a:latin typeface="Franklin Gothic Medium"/>
              </a:rPr>
              <a:t>?</a:t>
            </a:r>
          </a:p>
        </p:txBody>
      </p:sp>
      <p:sp>
        <p:nvSpPr>
          <p:cNvPr id="3" name="Text Placeholder 2">
            <a:extLst>
              <a:ext uri="{FF2B5EF4-FFF2-40B4-BE49-F238E27FC236}">
                <a16:creationId xmlns:a16="http://schemas.microsoft.com/office/drawing/2014/main" id="{310A7A96-17C6-4523-84AA-364D38A6BD8B}"/>
              </a:ext>
            </a:extLst>
          </p:cNvPr>
          <p:cNvSpPr>
            <a:spLocks noGrp="1"/>
          </p:cNvSpPr>
          <p:nvPr>
            <p:ph type="body" idx="1"/>
          </p:nvPr>
        </p:nvSpPr>
        <p:spPr>
          <a:xfrm>
            <a:off x="823546" y="1491516"/>
            <a:ext cx="10515600" cy="4530726"/>
          </a:xfrm>
        </p:spPr>
        <p:txBody>
          <a:bodyPr vert="horz" lIns="91440" tIns="45720" rIns="91440" bIns="45720" rtlCol="0" anchor="t">
            <a:normAutofit/>
          </a:bodyPr>
          <a:lstStyle/>
          <a:p>
            <a:endParaRPr lang="en-US" sz="3200" dirty="0">
              <a:latin typeface="Franklin Gothic Medium"/>
            </a:endParaRPr>
          </a:p>
          <a:p>
            <a:r>
              <a:rPr lang="en-US" sz="3200" b="0" i="0" u="none" strike="noStrike" baseline="0" dirty="0">
                <a:latin typeface="Franklin Gothic Medium"/>
              </a:rPr>
              <a:t>Will landlord/mortgage company question legal capacity of participant to sign on their own?</a:t>
            </a:r>
            <a:r>
              <a:rPr lang="en-US" sz="3200" dirty="0">
                <a:latin typeface="Franklin Gothic Medium"/>
              </a:rPr>
              <a:t>  </a:t>
            </a:r>
            <a:endParaRPr lang="en-US" dirty="0"/>
          </a:p>
          <a:p>
            <a:pPr marR="0" lvl="0" rtl="0"/>
            <a:r>
              <a:rPr lang="en-US" sz="3200" b="0" i="0" u="none" strike="noStrike" baseline="0" dirty="0">
                <a:latin typeface="Franklin Gothic Medium"/>
              </a:rPr>
              <a:t>Does participant lack credit acceptable to landlord/mortgage company so co-signer will be required?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effectLst/>
                <a:uLnTx/>
                <a:uFillTx/>
                <a:latin typeface="Franklin Gothic Medium"/>
                <a:ea typeface="+mn-ea"/>
                <a:cs typeface="+mn-cs"/>
              </a:rPr>
              <a:t>Resources </a:t>
            </a:r>
            <a:endParaRPr lang="en-US" sz="2800" b="0" i="0" u="none" strike="noStrike" kern="1200" cap="none" spc="0" normalizeH="0" baseline="0" noProof="0" dirty="0">
              <a:ln>
                <a:noFill/>
              </a:ln>
              <a:effectLst/>
              <a:uLnTx/>
              <a:uFillTx/>
              <a:latin typeface="Franklin Gothic Medium"/>
            </a:endParaRP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sng" strike="noStrike" kern="1200" cap="none" spc="0" normalizeH="0" baseline="0" noProof="0" dirty="0">
                <a:ln>
                  <a:noFill/>
                </a:ln>
                <a:solidFill>
                  <a:srgbClr val="0563C1"/>
                </a:solidFill>
                <a:effectLst/>
                <a:uLnTx/>
                <a:uFillTx/>
                <a:latin typeface="Franklin Gothic Medium" panose="020B0603020102020204" pitchFamily="34" charset="0"/>
                <a:ea typeface="+mn-ea"/>
                <a:cs typeface="+mn-cs"/>
                <a:hlinkClick r:id="rId3"/>
              </a:rPr>
              <a:t>www.supporteddecisionmaking.org</a:t>
            </a:r>
            <a:r>
              <a:rPr kumimoji="0" lang="en-US" sz="2000" b="0" i="0" u="none" strike="noStrike" kern="1200" cap="none" spc="0" normalizeH="0" baseline="0" noProof="0" dirty="0">
                <a:ln>
                  <a:noFill/>
                </a:ln>
                <a:solidFill>
                  <a:srgbClr val="0563C1"/>
                </a:solidFill>
                <a:effectLst/>
                <a:uLnTx/>
                <a:uFillTx/>
                <a:latin typeface="Franklin Gothic Medium" panose="020B0603020102020204" pitchFamily="34" charset="0"/>
                <a:ea typeface="+mn-ea"/>
                <a:cs typeface="+mn-cs"/>
                <a:hlinkClick r:id="rId3"/>
              </a:rPr>
              <a:t>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sng" strike="noStrike" kern="1200" cap="none" spc="0" normalizeH="0" baseline="0" noProof="0" dirty="0">
                <a:ln>
                  <a:noFill/>
                </a:ln>
                <a:solidFill>
                  <a:srgbClr val="0563C1"/>
                </a:solidFill>
                <a:effectLst/>
                <a:uLnTx/>
                <a:uFillTx/>
                <a:latin typeface="Franklin Gothic Medium" panose="020B0603020102020204" pitchFamily="34" charset="0"/>
                <a:ea typeface="+mn-ea"/>
                <a:cs typeface="+mn-cs"/>
                <a:hlinkClick r:id="rId4"/>
              </a:rPr>
              <a:t>https://www.disabilityrightspa.org/resources/#estate-planning-substitute-decision-making-guardianship</a:t>
            </a:r>
            <a:r>
              <a:rPr kumimoji="0" lang="en-US" sz="2000" b="0" i="0" u="none" strike="noStrike" kern="1200" cap="none" spc="0" normalizeH="0" baseline="0" noProof="0" dirty="0">
                <a:ln>
                  <a:noFill/>
                </a:ln>
                <a:solidFill>
                  <a:srgbClr val="0563C1"/>
                </a:solidFill>
                <a:effectLst/>
                <a:uLnTx/>
                <a:uFillTx/>
                <a:latin typeface="Franklin Gothic Medium" panose="020B0603020102020204" pitchFamily="34" charset="0"/>
                <a:ea typeface="+mn-ea"/>
                <a:cs typeface="+mn-cs"/>
                <a:hlinkClick r:id="rId4"/>
              </a:rPr>
              <a:t> </a:t>
            </a:r>
          </a:p>
          <a:p>
            <a:pPr marL="457200" lvl="1" indent="0">
              <a:buNone/>
            </a:pPr>
            <a:endParaRPr lang="en-US" sz="3200" b="0" i="0" u="none" strike="noStrike" baseline="0" dirty="0">
              <a:latin typeface="Franklin Gothic Medium"/>
            </a:endParaRPr>
          </a:p>
        </p:txBody>
      </p:sp>
      <p:sp>
        <p:nvSpPr>
          <p:cNvPr id="5" name="Slide Number Placeholder 4">
            <a:extLst>
              <a:ext uri="{FF2B5EF4-FFF2-40B4-BE49-F238E27FC236}">
                <a16:creationId xmlns:a16="http://schemas.microsoft.com/office/drawing/2014/main" id="{C6FB53EA-A53B-49D9-9833-3BEDAABCD6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345CF-979E-4C92-A48D-E0A87C1B6BE5}"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4070377293"/>
      </p:ext>
    </p:extLst>
  </p:cSld>
  <p:clrMapOvr>
    <a:masterClrMapping/>
  </p:clrMapOvr>
</p:sld>
</file>

<file path=ppt/theme/theme1.xml><?xml version="1.0" encoding="utf-8"?>
<a:theme xmlns:a="http://schemas.openxmlformats.org/drawingml/2006/main" name="HTTS pp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TS ppt Theme" id="{0F74C73A-1F91-46E7-B85C-56AC3AE1F889}" vid="{F8509463-2452-4D7B-9906-4E8832CC81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fbdbbb8-0dec-43a1-a04f-d208c5d89139" xsi:nil="true"/>
    <lcf76f155ced4ddcb4097134ff3c332f xmlns="7e8abd81-384e-44eb-ac54-150b1f73085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FA4226BE47D104F8E11F612B712C193" ma:contentTypeVersion="12" ma:contentTypeDescription="Create a new document." ma:contentTypeScope="" ma:versionID="dfcfdede37bd482279bd14100a2f5233">
  <xsd:schema xmlns:xsd="http://www.w3.org/2001/XMLSchema" xmlns:xs="http://www.w3.org/2001/XMLSchema" xmlns:p="http://schemas.microsoft.com/office/2006/metadata/properties" xmlns:ns2="7e8abd81-384e-44eb-ac54-150b1f730857" xmlns:ns3="4fbdbbb8-0dec-43a1-a04f-d208c5d89139" targetNamespace="http://schemas.microsoft.com/office/2006/metadata/properties" ma:root="true" ma:fieldsID="36daea2c60432d5771a2e92986abab56" ns2:_="" ns3:_="">
    <xsd:import namespace="7e8abd81-384e-44eb-ac54-150b1f730857"/>
    <xsd:import namespace="4fbdbbb8-0dec-43a1-a04f-d208c5d8913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8abd81-384e-44eb-ac54-150b1f7308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1fa7252-17c6-4f48-a5ca-bebcdce5e37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bdbbb8-0dec-43a1-a04f-d208c5d8913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524ff9f-d572-4c7d-9ee3-24f415e8bff0}" ma:internalName="TaxCatchAll" ma:showField="CatchAllData" ma:web="4fbdbbb8-0dec-43a1-a04f-d208c5d891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54F4FF-2F3E-46AA-A341-565CB1F9E0F3}">
  <ds:schemaRefs>
    <ds:schemaRef ds:uri="http://schemas.microsoft.com/sharepoint/v3/contenttype/forms"/>
  </ds:schemaRefs>
</ds:datastoreItem>
</file>

<file path=customXml/itemProps2.xml><?xml version="1.0" encoding="utf-8"?>
<ds:datastoreItem xmlns:ds="http://schemas.openxmlformats.org/officeDocument/2006/customXml" ds:itemID="{BACC70F8-A720-4392-B5A2-D5B09C4CDD29}">
  <ds:schemaRefs>
    <ds:schemaRef ds:uri="http://purl.org/dc/dcmitype/"/>
    <ds:schemaRef ds:uri="http://schemas.microsoft.com/office/2006/documentManagement/types"/>
    <ds:schemaRef ds:uri="http://purl.org/dc/terms/"/>
    <ds:schemaRef ds:uri="7e8abd81-384e-44eb-ac54-150b1f730857"/>
    <ds:schemaRef ds:uri="4fbdbbb8-0dec-43a1-a04f-d208c5d89139"/>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1685841-D15E-46D3-99BC-9E08132F3D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8abd81-384e-44eb-ac54-150b1f730857"/>
    <ds:schemaRef ds:uri="4fbdbbb8-0dec-43a1-a04f-d208c5d891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127</TotalTime>
  <Words>1010</Words>
  <Application>Microsoft Office PowerPoint</Application>
  <PresentationFormat>Widescreen</PresentationFormat>
  <Paragraphs>145</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HTTS ppt Theme</vt:lpstr>
      <vt:lpstr> </vt:lpstr>
      <vt:lpstr>Resources for Home Modifications</vt:lpstr>
      <vt:lpstr>Resources for Home Modifications, cont. </vt:lpstr>
      <vt:lpstr>Resources for Home Modifications, cont.</vt:lpstr>
      <vt:lpstr>Local Resources</vt:lpstr>
      <vt:lpstr>Local Resources</vt:lpstr>
      <vt:lpstr>Personal Barriers to Housing</vt:lpstr>
      <vt:lpstr>Understanding Fair Housing Rights</vt:lpstr>
      <vt:lpstr>Who Will Sign Lease or Mortgage?</vt:lpstr>
      <vt:lpstr>Resources for Review of Lease or Mortgage Terms</vt:lpstr>
      <vt:lpstr>Preparing for Move-In</vt:lpstr>
      <vt:lpstr>Preparing for Move In, cont.</vt:lpstr>
      <vt:lpstr>Key Take Aways</vt:lpstr>
      <vt:lpstr>Acknowledgement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Providing the HTTS Service </dc:title>
  <dc:creator>Pamela Zotynia</dc:creator>
  <cp:lastModifiedBy>Pamela Zotynia</cp:lastModifiedBy>
  <cp:revision>30</cp:revision>
  <dcterms:created xsi:type="dcterms:W3CDTF">2023-05-05T13:17:28Z</dcterms:created>
  <dcterms:modified xsi:type="dcterms:W3CDTF">2023-10-02T16:20:40Z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0x010100CB184D97F018174FB78F1935C2B432B0</vt:lpwstr>
  </property>
  <property fmtid="{D5CDD505-2E9C-101B-9397-08002B2CF9AE}" pid="3" name="MediaServiceImageTags">
    <vt:lpwstr/>
  </property>
</Properties>
</file>