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572" r:id="rId5"/>
    <p:sldId id="531" r:id="rId6"/>
    <p:sldId id="566" r:id="rId7"/>
    <p:sldId id="567" r:id="rId8"/>
    <p:sldId id="568" r:id="rId9"/>
    <p:sldId id="569" r:id="rId10"/>
    <p:sldId id="570" r:id="rId11"/>
    <p:sldId id="536" r:id="rId12"/>
    <p:sldId id="545" r:id="rId13"/>
    <p:sldId id="533" r:id="rId14"/>
    <p:sldId id="534" r:id="rId15"/>
    <p:sldId id="542" r:id="rId16"/>
    <p:sldId id="440" r:id="rId17"/>
    <p:sldId id="549" r:id="rId18"/>
    <p:sldId id="539" r:id="rId19"/>
    <p:sldId id="540" r:id="rId20"/>
    <p:sldId id="541" r:id="rId21"/>
    <p:sldId id="543" r:id="rId22"/>
    <p:sldId id="565" r:id="rId23"/>
    <p:sldId id="558" r:id="rId24"/>
    <p:sldId id="5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78610F-12D3-A3C4-9988-F0783410EB4F}" name="Pamela Zotynia" initials="PZ" userId="S::pamelaz@viapa.org::20f0c9d0-8e0f-4b2a-a76b-351e861b8247" providerId="AD"/>
  <p188:author id="{5DE50420-C86C-0D56-E1AA-ECD01796FA24}" name="Amber Borreli" initials="AB" userId="2f94905b64a79e17" providerId="Windows Live"/>
  <p188:author id="{80CBFD70-7617-6346-26B5-45A2AFB6FF3E}" name="Amber Borreli" initials="AB" userId="S::amberb@viapa.org::dbcd5fb5-f393-4105-820b-bbbe3261c7dd" providerId="AD"/>
  <p188:author id="{85F073E1-53FF-C9C7-967D-009AC56210A2}" name="Marian Frattarola-Saulino" initials="MF" userId="S::marians@viapa.org::af703e92-308a-4c27-80ea-46e2aae32a46" providerId="AD"/>
  <p188:author id="{C2D88EF1-6C04-FA88-027C-3E153F72E988}" name="Susan Rowell" initials="SR" userId="S::susanr@viapa.org::0a9d9c8f-6cbb-49b0-9a55-3316ab9cbc6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C3DBF-DAEA-B303-89D2-955133156F31}" v="2" dt="2023-09-11T00:17:07.842"/>
    <p1510:client id="{A9EDB7B5-0FD4-079C-F856-913FD0E223D2}" v="6" dt="2023-09-25T18:33:01.327"/>
    <p1510:client id="{CD57D834-B5B9-43AF-84F2-4B68E3B44A64}" v="1" dt="2023-09-11T03:26:51.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15" autoAdjust="0"/>
  </p:normalViewPr>
  <p:slideViewPr>
    <p:cSldViewPr snapToGrid="0">
      <p:cViewPr varScale="1">
        <p:scale>
          <a:sx n="92" d="100"/>
          <a:sy n="92" d="100"/>
        </p:scale>
        <p:origin x="6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Zotynia" userId="20f0c9d0-8e0f-4b2a-a76b-351e861b8247" providerId="ADAL" clId="{CD57D834-B5B9-43AF-84F2-4B68E3B44A64}"/>
    <pc:docChg chg="custSel delSld modSld">
      <pc:chgData name="Pamela Zotynia" userId="20f0c9d0-8e0f-4b2a-a76b-351e861b8247" providerId="ADAL" clId="{CD57D834-B5B9-43AF-84F2-4B68E3B44A64}" dt="2023-09-11T03:27:26.985" v="4" actId="2696"/>
      <pc:docMkLst>
        <pc:docMk/>
      </pc:docMkLst>
      <pc:sldChg chg="del">
        <pc:chgData name="Pamela Zotynia" userId="20f0c9d0-8e0f-4b2a-a76b-351e861b8247" providerId="ADAL" clId="{CD57D834-B5B9-43AF-84F2-4B68E3B44A64}" dt="2023-09-11T03:27:26.985" v="4" actId="2696"/>
        <pc:sldMkLst>
          <pc:docMk/>
          <pc:sldMk cId="6143707" sldId="564"/>
        </pc:sldMkLst>
      </pc:sldChg>
      <pc:sldChg chg="modSp mod">
        <pc:chgData name="Pamela Zotynia" userId="20f0c9d0-8e0f-4b2a-a76b-351e861b8247" providerId="ADAL" clId="{CD57D834-B5B9-43AF-84F2-4B68E3B44A64}" dt="2023-09-11T03:27:11.068" v="3" actId="27636"/>
        <pc:sldMkLst>
          <pc:docMk/>
          <pc:sldMk cId="3162917976" sldId="572"/>
        </pc:sldMkLst>
        <pc:spChg chg="mod">
          <ac:chgData name="Pamela Zotynia" userId="20f0c9d0-8e0f-4b2a-a76b-351e861b8247" providerId="ADAL" clId="{CD57D834-B5B9-43AF-84F2-4B68E3B44A64}" dt="2023-09-11T03:27:11.068" v="3" actId="27636"/>
          <ac:spMkLst>
            <pc:docMk/>
            <pc:sldMk cId="3162917976" sldId="572"/>
            <ac:spMk id="3" creationId="{C6EE2BB5-EB88-5E71-1193-4C5897CEB1A8}"/>
          </ac:spMkLst>
        </pc:spChg>
      </pc:sldChg>
    </pc:docChg>
  </pc:docChgLst>
  <pc:docChgLst>
    <pc:chgData name="Pamela Zotynia" userId="S::pamelaz@viapa.org::20f0c9d0-8e0f-4b2a-a76b-351e861b8247" providerId="AD" clId="Web-{6B92A4B4-2F74-1810-565F-13BAEEACB83B}"/>
    <pc:docChg chg="modSld">
      <pc:chgData name="Pamela Zotynia" userId="S::pamelaz@viapa.org::20f0c9d0-8e0f-4b2a-a76b-351e861b8247" providerId="AD" clId="Web-{6B92A4B4-2F74-1810-565F-13BAEEACB83B}" dt="2023-05-23T01:53:17.750" v="280" actId="14100"/>
      <pc:docMkLst>
        <pc:docMk/>
      </pc:docMkLst>
      <pc:sldChg chg="modCm">
        <pc:chgData name="Pamela Zotynia" userId="S::pamelaz@viapa.org::20f0c9d0-8e0f-4b2a-a76b-351e861b8247" providerId="AD" clId="Web-{6B92A4B4-2F74-1810-565F-13BAEEACB83B}" dt="2023-05-23T01:14:21.385" v="4"/>
        <pc:sldMkLst>
          <pc:docMk/>
          <pc:sldMk cId="234198740" sldId="534"/>
        </pc:sldMkLst>
        <pc:extLst>
          <p:ext xmlns:p="http://schemas.openxmlformats.org/presentationml/2006/main" uri="{D6D511B9-2390-475A-947B-AFAB55BFBCF1}">
            <pc226:cmChg xmlns:pc226="http://schemas.microsoft.com/office/powerpoint/2022/06/main/command" chg="">
              <pc226:chgData name="Pamela Zotynia" userId="S::pamelaz@viapa.org::20f0c9d0-8e0f-4b2a-a76b-351e861b8247" providerId="AD" clId="Web-{6B92A4B4-2F74-1810-565F-13BAEEACB83B}" dt="2023-05-23T01:14:21.385" v="4"/>
              <pc2:cmMkLst xmlns:pc2="http://schemas.microsoft.com/office/powerpoint/2019/9/main/command">
                <pc:docMk/>
                <pc:sldMk cId="234198740" sldId="534"/>
                <pc2:cmMk id="{546FD912-3B2F-453B-ADC5-78788BFDE786}"/>
              </pc2:cmMkLst>
              <pc226:cmRplyChg chg="add">
                <pc226:chgData name="Pamela Zotynia" userId="S::pamelaz@viapa.org::20f0c9d0-8e0f-4b2a-a76b-351e861b8247" providerId="AD" clId="Web-{6B92A4B4-2F74-1810-565F-13BAEEACB83B}" dt="2023-05-23T01:14:21.385" v="4"/>
                <pc2:cmRplyMkLst xmlns:pc2="http://schemas.microsoft.com/office/powerpoint/2019/9/main/command">
                  <pc:docMk/>
                  <pc:sldMk cId="234198740" sldId="534"/>
                  <pc2:cmMk id="{546FD912-3B2F-453B-ADC5-78788BFDE786}"/>
                  <pc2:cmRplyMk id="{7152B9FF-193F-4F5D-BED7-3379901023DE}"/>
                </pc2:cmRplyMkLst>
              </pc226:cmRplyChg>
            </pc226:cmChg>
          </p:ext>
        </pc:extLst>
      </pc:sldChg>
      <pc:sldChg chg="modSp delCm">
        <pc:chgData name="Pamela Zotynia" userId="S::pamelaz@viapa.org::20f0c9d0-8e0f-4b2a-a76b-351e861b8247" providerId="AD" clId="Web-{6B92A4B4-2F74-1810-565F-13BAEEACB83B}" dt="2023-05-23T01:11:36.255" v="3"/>
        <pc:sldMkLst>
          <pc:docMk/>
          <pc:sldMk cId="3098762739" sldId="536"/>
        </pc:sldMkLst>
        <pc:spChg chg="mod">
          <ac:chgData name="Pamela Zotynia" userId="S::pamelaz@viapa.org::20f0c9d0-8e0f-4b2a-a76b-351e861b8247" providerId="AD" clId="Web-{6B92A4B4-2F74-1810-565F-13BAEEACB83B}" dt="2023-05-23T01:11:09.801" v="2" actId="20577"/>
          <ac:spMkLst>
            <pc:docMk/>
            <pc:sldMk cId="3098762739" sldId="536"/>
            <ac:spMk id="3" creationId="{304A5FA6-5C03-4434-BECC-468695EC24E8}"/>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6B92A4B4-2F74-1810-565F-13BAEEACB83B}" dt="2023-05-23T01:11:36.255" v="3"/>
              <pc2:cmMkLst xmlns:pc2="http://schemas.microsoft.com/office/powerpoint/2019/9/main/command">
                <pc:docMk/>
                <pc:sldMk cId="3098762739" sldId="536"/>
                <pc2:cmMk id="{833DA92B-4CCD-4292-8FE1-AFE79291FA0F}"/>
              </pc2:cmMkLst>
            </pc226:cmChg>
          </p:ext>
        </pc:extLst>
      </pc:sldChg>
      <pc:sldChg chg="modSp delCm modNotes">
        <pc:chgData name="Pamela Zotynia" userId="S::pamelaz@viapa.org::20f0c9d0-8e0f-4b2a-a76b-351e861b8247" providerId="AD" clId="Web-{6B92A4B4-2F74-1810-565F-13BAEEACB83B}" dt="2023-05-23T01:53:17.750" v="280" actId="14100"/>
        <pc:sldMkLst>
          <pc:docMk/>
          <pc:sldMk cId="3023179451" sldId="558"/>
        </pc:sldMkLst>
        <pc:spChg chg="mod">
          <ac:chgData name="Pamela Zotynia" userId="S::pamelaz@viapa.org::20f0c9d0-8e0f-4b2a-a76b-351e861b8247" providerId="AD" clId="Web-{6B92A4B4-2F74-1810-565F-13BAEEACB83B}" dt="2023-05-23T01:29:53.333" v="228" actId="20577"/>
          <ac:spMkLst>
            <pc:docMk/>
            <pc:sldMk cId="3023179451" sldId="558"/>
            <ac:spMk id="2" creationId="{EFC4FA79-0390-232D-D882-AD79A75185B8}"/>
          </ac:spMkLst>
        </pc:spChg>
        <pc:spChg chg="mod">
          <ac:chgData name="Pamela Zotynia" userId="S::pamelaz@viapa.org::20f0c9d0-8e0f-4b2a-a76b-351e861b8247" providerId="AD" clId="Web-{6B92A4B4-2F74-1810-565F-13BAEEACB83B}" dt="2023-05-23T01:53:17.750" v="280" actId="14100"/>
          <ac:spMkLst>
            <pc:docMk/>
            <pc:sldMk cId="3023179451" sldId="558"/>
            <ac:spMk id="3" creationId="{AF381593-6168-AFD8-FD6B-1362A2220FB3}"/>
          </ac:spMkLst>
        </pc:spChg>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6B92A4B4-2F74-1810-565F-13BAEEACB83B}" dt="2023-05-23T01:17:15.140" v="11"/>
              <pc2:cmMkLst xmlns:pc2="http://schemas.microsoft.com/office/powerpoint/2019/9/main/command">
                <pc:docMk/>
                <pc:sldMk cId="3023179451" sldId="558"/>
                <pc2:cmMk id="{B0341174-ECF9-4C7D-8D30-41955495A137}"/>
              </pc2:cmMkLst>
            </pc226:cmChg>
            <pc226:cmChg xmlns:pc226="http://schemas.microsoft.com/office/powerpoint/2022/06/main/command" chg="del">
              <pc226:chgData name="Pamela Zotynia" userId="S::pamelaz@viapa.org::20f0c9d0-8e0f-4b2a-a76b-351e861b8247" providerId="AD" clId="Web-{6B92A4B4-2F74-1810-565F-13BAEEACB83B}" dt="2023-05-23T01:17:09.577" v="10"/>
              <pc2:cmMkLst xmlns:pc2="http://schemas.microsoft.com/office/powerpoint/2019/9/main/command">
                <pc:docMk/>
                <pc:sldMk cId="3023179451" sldId="558"/>
                <pc2:cmMk id="{D03AD5AA-6995-4668-B71B-117D2071B465}"/>
              </pc2:cmMkLst>
            </pc226:cmChg>
          </p:ext>
        </pc:extLst>
      </pc:sldChg>
      <pc:sldChg chg="modSp">
        <pc:chgData name="Pamela Zotynia" userId="S::pamelaz@viapa.org::20f0c9d0-8e0f-4b2a-a76b-351e861b8247" providerId="AD" clId="Web-{6B92A4B4-2F74-1810-565F-13BAEEACB83B}" dt="2023-05-23T01:15:50.903" v="9" actId="20577"/>
        <pc:sldMkLst>
          <pc:docMk/>
          <pc:sldMk cId="943075135" sldId="565"/>
        </pc:sldMkLst>
        <pc:spChg chg="mod">
          <ac:chgData name="Pamela Zotynia" userId="S::pamelaz@viapa.org::20f0c9d0-8e0f-4b2a-a76b-351e861b8247" providerId="AD" clId="Web-{6B92A4B4-2F74-1810-565F-13BAEEACB83B}" dt="2023-05-23T01:15:50.903" v="9" actId="20577"/>
          <ac:spMkLst>
            <pc:docMk/>
            <pc:sldMk cId="943075135" sldId="565"/>
            <ac:spMk id="3" creationId="{850F11A8-4226-88D4-8DF4-082DC25B0A3B}"/>
          </ac:spMkLst>
        </pc:spChg>
      </pc:sldChg>
    </pc:docChg>
  </pc:docChgLst>
  <pc:docChgLst>
    <pc:chgData name="Pamela Zotynia" userId="S::pamelaz@viapa.org::20f0c9d0-8e0f-4b2a-a76b-351e861b8247" providerId="AD" clId="Web-{A9EDB7B5-0FD4-079C-F856-913FD0E223D2}"/>
    <pc:docChg chg="modSld">
      <pc:chgData name="Pamela Zotynia" userId="S::pamelaz@viapa.org::20f0c9d0-8e0f-4b2a-a76b-351e861b8247" providerId="AD" clId="Web-{A9EDB7B5-0FD4-079C-F856-913FD0E223D2}" dt="2023-09-25T18:33:01.327" v="4" actId="1076"/>
      <pc:docMkLst>
        <pc:docMk/>
      </pc:docMkLst>
      <pc:sldChg chg="addSp delSp modSp">
        <pc:chgData name="Pamela Zotynia" userId="S::pamelaz@viapa.org::20f0c9d0-8e0f-4b2a-a76b-351e861b8247" providerId="AD" clId="Web-{A9EDB7B5-0FD4-079C-F856-913FD0E223D2}" dt="2023-09-25T18:33:01.327" v="4" actId="1076"/>
        <pc:sldMkLst>
          <pc:docMk/>
          <pc:sldMk cId="3162917976" sldId="572"/>
        </pc:sldMkLst>
        <pc:picChg chg="add mod">
          <ac:chgData name="Pamela Zotynia" userId="S::pamelaz@viapa.org::20f0c9d0-8e0f-4b2a-a76b-351e861b8247" providerId="AD" clId="Web-{A9EDB7B5-0FD4-079C-F856-913FD0E223D2}" dt="2023-09-25T18:33:01.327" v="4" actId="1076"/>
          <ac:picMkLst>
            <pc:docMk/>
            <pc:sldMk cId="3162917976" sldId="572"/>
            <ac:picMk id="5" creationId="{5946D29F-A3C2-A13D-5E80-F6FDEB0B1324}"/>
          </ac:picMkLst>
        </pc:picChg>
        <pc:picChg chg="del">
          <ac:chgData name="Pamela Zotynia" userId="S::pamelaz@viapa.org::20f0c9d0-8e0f-4b2a-a76b-351e861b8247" providerId="AD" clId="Web-{A9EDB7B5-0FD4-079C-F856-913FD0E223D2}" dt="2023-09-25T18:32:25.217" v="0"/>
          <ac:picMkLst>
            <pc:docMk/>
            <pc:sldMk cId="3162917976" sldId="572"/>
            <ac:picMk id="10" creationId="{B237D2F5-11FC-4B78-0778-8DDD84A268C8}"/>
          </ac:picMkLst>
        </pc:picChg>
      </pc:sldChg>
    </pc:docChg>
  </pc:docChgLst>
  <pc:docChgLst>
    <pc:chgData name="Pamela Zotynia" userId="S::pamelaz@viapa.org::20f0c9d0-8e0f-4b2a-a76b-351e861b8247" providerId="AD" clId="Web-{D3763CCB-8F8D-E386-6B23-E2CFC01C5E3D}"/>
    <pc:docChg chg="modSld">
      <pc:chgData name="Pamela Zotynia" userId="S::pamelaz@viapa.org::20f0c9d0-8e0f-4b2a-a76b-351e861b8247" providerId="AD" clId="Web-{D3763CCB-8F8D-E386-6B23-E2CFC01C5E3D}" dt="2023-05-23T21:35:51.432" v="19" actId="20577"/>
      <pc:docMkLst>
        <pc:docMk/>
      </pc:docMkLst>
      <pc:sldChg chg="modSp">
        <pc:chgData name="Pamela Zotynia" userId="S::pamelaz@viapa.org::20f0c9d0-8e0f-4b2a-a76b-351e861b8247" providerId="AD" clId="Web-{D3763CCB-8F8D-E386-6B23-E2CFC01C5E3D}" dt="2023-05-23T21:35:51.432" v="19" actId="20577"/>
        <pc:sldMkLst>
          <pc:docMk/>
          <pc:sldMk cId="2604010649" sldId="543"/>
        </pc:sldMkLst>
        <pc:spChg chg="mod">
          <ac:chgData name="Pamela Zotynia" userId="S::pamelaz@viapa.org::20f0c9d0-8e0f-4b2a-a76b-351e861b8247" providerId="AD" clId="Web-{D3763CCB-8F8D-E386-6B23-E2CFC01C5E3D}" dt="2023-05-23T21:35:51.432" v="19" actId="20577"/>
          <ac:spMkLst>
            <pc:docMk/>
            <pc:sldMk cId="2604010649" sldId="543"/>
            <ac:spMk id="2" creationId="{EE60611A-29DE-4858-8D36-C4F88756EE22}"/>
          </ac:spMkLst>
        </pc:spChg>
      </pc:sldChg>
    </pc:docChg>
  </pc:docChgLst>
  <pc:docChgLst>
    <pc:chgData name="Pamela Zotynia" userId="20f0c9d0-8e0f-4b2a-a76b-351e861b8247" providerId="ADAL" clId="{210366B4-99DF-4A81-8BC2-14EC814411D2}"/>
    <pc:docChg chg="custSel modSld">
      <pc:chgData name="Pamela Zotynia" userId="20f0c9d0-8e0f-4b2a-a76b-351e861b8247" providerId="ADAL" clId="{210366B4-99DF-4A81-8BC2-14EC814411D2}" dt="2023-05-18T01:54:29.421" v="60"/>
      <pc:docMkLst>
        <pc:docMk/>
      </pc:docMkLst>
      <pc:sldChg chg="modSp mod">
        <pc:chgData name="Pamela Zotynia" userId="20f0c9d0-8e0f-4b2a-a76b-351e861b8247" providerId="ADAL" clId="{210366B4-99DF-4A81-8BC2-14EC814411D2}" dt="2023-05-18T01:45:24.024" v="11" actId="2711"/>
        <pc:sldMkLst>
          <pc:docMk/>
          <pc:sldMk cId="270760103" sldId="440"/>
        </pc:sldMkLst>
        <pc:spChg chg="mod">
          <ac:chgData name="Pamela Zotynia" userId="20f0c9d0-8e0f-4b2a-a76b-351e861b8247" providerId="ADAL" clId="{210366B4-99DF-4A81-8BC2-14EC814411D2}" dt="2023-05-18T01:44:56.444" v="5" actId="2711"/>
          <ac:spMkLst>
            <pc:docMk/>
            <pc:sldMk cId="270760103" sldId="440"/>
            <ac:spMk id="3" creationId="{53F913C8-4DE2-32EA-AFB6-6086ED56FFF6}"/>
          </ac:spMkLst>
        </pc:spChg>
        <pc:spChg chg="mod">
          <ac:chgData name="Pamela Zotynia" userId="20f0c9d0-8e0f-4b2a-a76b-351e861b8247" providerId="ADAL" clId="{210366B4-99DF-4A81-8BC2-14EC814411D2}" dt="2023-05-18T01:45:15.612" v="10" actId="27636"/>
          <ac:spMkLst>
            <pc:docMk/>
            <pc:sldMk cId="270760103" sldId="440"/>
            <ac:spMk id="4" creationId="{8D7169FB-013E-5ED3-3E58-9B74E4F8435A}"/>
          </ac:spMkLst>
        </pc:spChg>
        <pc:spChg chg="mod">
          <ac:chgData name="Pamela Zotynia" userId="20f0c9d0-8e0f-4b2a-a76b-351e861b8247" providerId="ADAL" clId="{210366B4-99DF-4A81-8BC2-14EC814411D2}" dt="2023-05-18T01:45:03.818" v="6" actId="2711"/>
          <ac:spMkLst>
            <pc:docMk/>
            <pc:sldMk cId="270760103" sldId="440"/>
            <ac:spMk id="5" creationId="{77C7BA4D-B043-5BD9-32A0-31E4315C75D0}"/>
          </ac:spMkLst>
        </pc:spChg>
        <pc:spChg chg="mod">
          <ac:chgData name="Pamela Zotynia" userId="20f0c9d0-8e0f-4b2a-a76b-351e861b8247" providerId="ADAL" clId="{210366B4-99DF-4A81-8BC2-14EC814411D2}" dt="2023-05-18T01:45:24.024" v="11" actId="2711"/>
          <ac:spMkLst>
            <pc:docMk/>
            <pc:sldMk cId="270760103" sldId="440"/>
            <ac:spMk id="6" creationId="{40E05480-B189-451E-42C2-4C82EA5139D5}"/>
          </ac:spMkLst>
        </pc:spChg>
      </pc:sldChg>
      <pc:sldChg chg="modSp mod">
        <pc:chgData name="Pamela Zotynia" userId="20f0c9d0-8e0f-4b2a-a76b-351e861b8247" providerId="ADAL" clId="{210366B4-99DF-4A81-8BC2-14EC814411D2}" dt="2023-05-18T01:40:07.663" v="1" actId="2711"/>
        <pc:sldMkLst>
          <pc:docMk/>
          <pc:sldMk cId="3710567876" sldId="531"/>
        </pc:sldMkLst>
        <pc:spChg chg="mod">
          <ac:chgData name="Pamela Zotynia" userId="20f0c9d0-8e0f-4b2a-a76b-351e861b8247" providerId="ADAL" clId="{210366B4-99DF-4A81-8BC2-14EC814411D2}" dt="2023-05-18T01:40:07.663" v="1" actId="2711"/>
          <ac:spMkLst>
            <pc:docMk/>
            <pc:sldMk cId="3710567876" sldId="531"/>
            <ac:spMk id="3" creationId="{19621E58-705B-41AA-8ECE-863F92FFC2AD}"/>
          </ac:spMkLst>
        </pc:spChg>
      </pc:sldChg>
      <pc:sldChg chg="delCm">
        <pc:chgData name="Pamela Zotynia" userId="20f0c9d0-8e0f-4b2a-a76b-351e861b8247" providerId="ADAL" clId="{210366B4-99DF-4A81-8BC2-14EC814411D2}" dt="2023-05-18T01:43:29.453" v="3"/>
        <pc:sldMkLst>
          <pc:docMk/>
          <pc:sldMk cId="234198740" sldId="534"/>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210366B4-99DF-4A81-8BC2-14EC814411D2}" dt="2023-05-18T01:43:29.453" v="3"/>
              <pc2:cmMkLst xmlns:pc2="http://schemas.microsoft.com/office/powerpoint/2019/9/main/command">
                <pc:docMk/>
                <pc:sldMk cId="234198740" sldId="534"/>
                <pc2:cmMk id="{AF6C6954-3C0C-49AB-A6AE-DEC26D5D782D}"/>
              </pc2:cmMkLst>
            </pc226:cmChg>
          </p:ext>
        </pc:extLst>
      </pc:sldChg>
      <pc:sldChg chg="modSp mod">
        <pc:chgData name="Pamela Zotynia" userId="20f0c9d0-8e0f-4b2a-a76b-351e861b8247" providerId="ADAL" clId="{210366B4-99DF-4A81-8BC2-14EC814411D2}" dt="2023-05-18T01:41:08.032" v="2" actId="207"/>
        <pc:sldMkLst>
          <pc:docMk/>
          <pc:sldMk cId="3098762739" sldId="536"/>
        </pc:sldMkLst>
        <pc:spChg chg="mod">
          <ac:chgData name="Pamela Zotynia" userId="20f0c9d0-8e0f-4b2a-a76b-351e861b8247" providerId="ADAL" clId="{210366B4-99DF-4A81-8BC2-14EC814411D2}" dt="2023-05-18T01:41:08.032" v="2" actId="207"/>
          <ac:spMkLst>
            <pc:docMk/>
            <pc:sldMk cId="3098762739" sldId="536"/>
            <ac:spMk id="2" creationId="{54033C0E-63A3-4B91-B083-4562132C7F5C}"/>
          </ac:spMkLst>
        </pc:spChg>
      </pc:sldChg>
      <pc:sldChg chg="delCm">
        <pc:chgData name="Pamela Zotynia" userId="20f0c9d0-8e0f-4b2a-a76b-351e861b8247" providerId="ADAL" clId="{210366B4-99DF-4A81-8BC2-14EC814411D2}" dt="2023-05-18T01:50:06.906" v="26"/>
        <pc:sldMkLst>
          <pc:docMk/>
          <pc:sldMk cId="1360420460" sldId="539"/>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210366B4-99DF-4A81-8BC2-14EC814411D2}" dt="2023-05-18T01:50:06.906" v="26"/>
              <pc2:cmMkLst xmlns:pc2="http://schemas.microsoft.com/office/powerpoint/2019/9/main/command">
                <pc:docMk/>
                <pc:sldMk cId="1360420460" sldId="539"/>
                <pc2:cmMk id="{0CE721D1-6303-4608-B497-D291F0D45983}"/>
              </pc2:cmMkLst>
            </pc226:cmChg>
          </p:ext>
        </pc:extLst>
      </pc:sldChg>
      <pc:sldChg chg="modSp mod modCm">
        <pc:chgData name="Pamela Zotynia" userId="20f0c9d0-8e0f-4b2a-a76b-351e861b8247" providerId="ADAL" clId="{210366B4-99DF-4A81-8BC2-14EC814411D2}" dt="2023-05-18T01:54:29.421" v="60"/>
        <pc:sldMkLst>
          <pc:docMk/>
          <pc:sldMk cId="2604010649" sldId="543"/>
        </pc:sldMkLst>
        <pc:spChg chg="mod">
          <ac:chgData name="Pamela Zotynia" userId="20f0c9d0-8e0f-4b2a-a76b-351e861b8247" providerId="ADAL" clId="{210366B4-99DF-4A81-8BC2-14EC814411D2}" dt="2023-05-18T01:53:22.772" v="59" actId="20577"/>
          <ac:spMkLst>
            <pc:docMk/>
            <pc:sldMk cId="2604010649" sldId="543"/>
            <ac:spMk id="2" creationId="{EE60611A-29DE-4858-8D36-C4F88756EE22}"/>
          </ac:spMkLst>
        </pc:spChg>
        <pc:extLst>
          <p:ext xmlns:p="http://schemas.openxmlformats.org/presentationml/2006/main" uri="{D6D511B9-2390-475A-947B-AFAB55BFBCF1}">
            <pc226:cmChg xmlns:pc226="http://schemas.microsoft.com/office/powerpoint/2022/06/main/command" chg="">
              <pc226:chgData name="Pamela Zotynia" userId="20f0c9d0-8e0f-4b2a-a76b-351e861b8247" providerId="ADAL" clId="{210366B4-99DF-4A81-8BC2-14EC814411D2}" dt="2023-05-18T01:54:29.421" v="60"/>
              <pc2:cmMkLst xmlns:pc2="http://schemas.microsoft.com/office/powerpoint/2019/9/main/command">
                <pc:docMk/>
                <pc:sldMk cId="2604010649" sldId="543"/>
                <pc2:cmMk id="{306B35B2-B9CC-471F-8827-8668A18F7F4B}"/>
              </pc2:cmMkLst>
              <pc226:cmRplyChg chg="add">
                <pc226:chgData name="Pamela Zotynia" userId="20f0c9d0-8e0f-4b2a-a76b-351e861b8247" providerId="ADAL" clId="{210366B4-99DF-4A81-8BC2-14EC814411D2}" dt="2023-05-18T01:54:29.421" v="60"/>
                <pc2:cmRplyMkLst xmlns:pc2="http://schemas.microsoft.com/office/powerpoint/2019/9/main/command">
                  <pc:docMk/>
                  <pc:sldMk cId="2604010649" sldId="543"/>
                  <pc2:cmMk id="{306B35B2-B9CC-471F-8827-8668A18F7F4B}"/>
                  <pc2:cmRplyMk id="{29F7FF68-A06C-4570-8705-A5DD076F26E6}"/>
                </pc2:cmRplyMkLst>
              </pc226:cmRplyChg>
            </pc226:cmChg>
          </p:ext>
        </pc:extLst>
      </pc:sldChg>
      <pc:sldChg chg="modSp mod">
        <pc:chgData name="Pamela Zotynia" userId="20f0c9d0-8e0f-4b2a-a76b-351e861b8247" providerId="ADAL" clId="{210366B4-99DF-4A81-8BC2-14EC814411D2}" dt="2023-05-18T01:47:12.088" v="25" actId="3626"/>
        <pc:sldMkLst>
          <pc:docMk/>
          <pc:sldMk cId="4046915556" sldId="549"/>
        </pc:sldMkLst>
        <pc:spChg chg="mod">
          <ac:chgData name="Pamela Zotynia" userId="20f0c9d0-8e0f-4b2a-a76b-351e861b8247" providerId="ADAL" clId="{210366B4-99DF-4A81-8BC2-14EC814411D2}" dt="2023-05-18T01:47:12.088" v="25" actId="3626"/>
          <ac:spMkLst>
            <pc:docMk/>
            <pc:sldMk cId="4046915556" sldId="549"/>
            <ac:spMk id="3" creationId="{4A8AFF5A-DC02-442E-ABE9-BC26E5589A06}"/>
          </ac:spMkLst>
        </pc:spChg>
      </pc:sldChg>
      <pc:sldChg chg="delCm">
        <pc:chgData name="Pamela Zotynia" userId="20f0c9d0-8e0f-4b2a-a76b-351e861b8247" providerId="ADAL" clId="{210366B4-99DF-4A81-8BC2-14EC814411D2}" dt="2023-05-18T01:44:14.126" v="4"/>
        <pc:sldMkLst>
          <pc:docMk/>
          <pc:sldMk cId="83490018" sldId="563"/>
        </pc:sldMkLst>
        <pc:extLst>
          <p:ext xmlns:p="http://schemas.openxmlformats.org/presentationml/2006/main" uri="{D6D511B9-2390-475A-947B-AFAB55BFBCF1}">
            <pc226:cmChg xmlns:pc226="http://schemas.microsoft.com/office/powerpoint/2022/06/main/command" chg="del">
              <pc226:chgData name="Pamela Zotynia" userId="20f0c9d0-8e0f-4b2a-a76b-351e861b8247" providerId="ADAL" clId="{210366B4-99DF-4A81-8BC2-14EC814411D2}" dt="2023-05-18T01:44:14.126" v="4"/>
              <pc2:cmMkLst xmlns:pc2="http://schemas.microsoft.com/office/powerpoint/2019/9/main/command">
                <pc:docMk/>
                <pc:sldMk cId="83490018" sldId="563"/>
                <pc2:cmMk id="{705995C9-3CB6-4F39-AB19-E2E4290DFBC3}"/>
              </pc2:cmMkLst>
            </pc226:cmChg>
          </p:ext>
        </pc:extLst>
      </pc:sldChg>
      <pc:sldChg chg="modSp mod">
        <pc:chgData name="Pamela Zotynia" userId="20f0c9d0-8e0f-4b2a-a76b-351e861b8247" providerId="ADAL" clId="{210366B4-99DF-4A81-8BC2-14EC814411D2}" dt="2023-05-18T01:39:34.977" v="0" actId="2711"/>
        <pc:sldMkLst>
          <pc:docMk/>
          <pc:sldMk cId="6143707" sldId="564"/>
        </pc:sldMkLst>
        <pc:spChg chg="mod">
          <ac:chgData name="Pamela Zotynia" userId="20f0c9d0-8e0f-4b2a-a76b-351e861b8247" providerId="ADAL" clId="{210366B4-99DF-4A81-8BC2-14EC814411D2}" dt="2023-05-18T01:39:34.977" v="0" actId="2711"/>
          <ac:spMkLst>
            <pc:docMk/>
            <pc:sldMk cId="6143707" sldId="564"/>
            <ac:spMk id="3" creationId="{C6EE2BB5-EB88-5E71-1193-4C5897CEB1A8}"/>
          </ac:spMkLst>
        </pc:spChg>
      </pc:sldChg>
    </pc:docChg>
  </pc:docChgLst>
  <pc:docChgLst>
    <pc:chgData name="Pamela Zotynia" userId="S::pamelaz@viapa.org::20f0c9d0-8e0f-4b2a-a76b-351e861b8247" providerId="AD" clId="Web-{D615A802-173B-5C8C-77C5-A5DBB538E829}"/>
    <pc:docChg chg="">
      <pc:chgData name="Pamela Zotynia" userId="S::pamelaz@viapa.org::20f0c9d0-8e0f-4b2a-a76b-351e861b8247" providerId="AD" clId="Web-{D615A802-173B-5C8C-77C5-A5DBB538E829}" dt="2023-05-20T22:11:27.571" v="0"/>
      <pc:docMkLst>
        <pc:docMk/>
      </pc:docMkLst>
      <pc:sldChg chg="delCm">
        <pc:chgData name="Pamela Zotynia" userId="S::pamelaz@viapa.org::20f0c9d0-8e0f-4b2a-a76b-351e861b8247" providerId="AD" clId="Web-{D615A802-173B-5C8C-77C5-A5DBB538E829}" dt="2023-05-20T22:11:27.571" v="0"/>
        <pc:sldMkLst>
          <pc:docMk/>
          <pc:sldMk cId="2604010649" sldId="543"/>
        </pc:sldMkLst>
        <pc:extLst>
          <p:ext xmlns:p="http://schemas.openxmlformats.org/presentationml/2006/main" uri="{D6D511B9-2390-475A-947B-AFAB55BFBCF1}">
            <pc226:cmChg xmlns:pc226="http://schemas.microsoft.com/office/powerpoint/2022/06/main/command" chg="del">
              <pc226:chgData name="Pamela Zotynia" userId="S::pamelaz@viapa.org::20f0c9d0-8e0f-4b2a-a76b-351e861b8247" providerId="AD" clId="Web-{D615A802-173B-5C8C-77C5-A5DBB538E829}" dt="2023-05-20T22:11:27.571" v="0"/>
              <pc2:cmMkLst xmlns:pc2="http://schemas.microsoft.com/office/powerpoint/2019/9/main/command">
                <pc:docMk/>
                <pc:sldMk cId="2604010649" sldId="543"/>
                <pc2:cmMk id="{306B35B2-B9CC-471F-8827-8668A18F7F4B}"/>
              </pc2:cmMkLst>
            </pc226:cmChg>
          </p:ext>
        </pc:extLst>
      </pc:sldChg>
    </pc:docChg>
  </pc:docChgLst>
  <pc:docChgLst>
    <pc:chgData name="Pamela Zotynia" userId="S::pamelaz@viapa.org::20f0c9d0-8e0f-4b2a-a76b-351e861b8247" providerId="AD" clId="Web-{4DFC3DBF-DAEA-B303-89D2-955133156F31}"/>
    <pc:docChg chg="modSld">
      <pc:chgData name="Pamela Zotynia" userId="S::pamelaz@viapa.org::20f0c9d0-8e0f-4b2a-a76b-351e861b8247" providerId="AD" clId="Web-{4DFC3DBF-DAEA-B303-89D2-955133156F31}" dt="2023-09-11T00:17:07.842" v="3" actId="20577"/>
      <pc:docMkLst>
        <pc:docMk/>
      </pc:docMkLst>
      <pc:sldChg chg="modSp">
        <pc:chgData name="Pamela Zotynia" userId="S::pamelaz@viapa.org::20f0c9d0-8e0f-4b2a-a76b-351e861b8247" providerId="AD" clId="Web-{4DFC3DBF-DAEA-B303-89D2-955133156F31}" dt="2023-09-11T00:17:07.842" v="3" actId="20577"/>
        <pc:sldMkLst>
          <pc:docMk/>
          <pc:sldMk cId="918371885" sldId="571"/>
        </pc:sldMkLst>
        <pc:spChg chg="mod">
          <ac:chgData name="Pamela Zotynia" userId="S::pamelaz@viapa.org::20f0c9d0-8e0f-4b2a-a76b-351e861b8247" providerId="AD" clId="Web-{4DFC3DBF-DAEA-B303-89D2-955133156F31}" dt="2023-09-11T00:17:07.842" v="3" actId="20577"/>
          <ac:spMkLst>
            <pc:docMk/>
            <pc:sldMk cId="918371885" sldId="571"/>
            <ac:spMk id="3" creationId="{9B31C59C-D99B-4F1C-AA01-BEAF4BB8319E}"/>
          </ac:spMkLst>
        </pc:spChg>
      </pc:sldChg>
    </pc:docChg>
  </pc:docChgLst>
  <pc:docChgLst>
    <pc:chgData name="Pamela Zotynia" userId="748f0389e04eecbe" providerId="LiveId" clId="{404FE20F-96A0-4C72-9474-F0611BA21868}"/>
    <pc:docChg chg="custSel addSld modSld sldOrd">
      <pc:chgData name="Pamela Zotynia" userId="748f0389e04eecbe" providerId="LiveId" clId="{404FE20F-96A0-4C72-9474-F0611BA21868}" dt="2023-08-31T16:24:20.367" v="410" actId="113"/>
      <pc:docMkLst>
        <pc:docMk/>
      </pc:docMkLst>
      <pc:sldChg chg="modSp mod">
        <pc:chgData name="Pamela Zotynia" userId="748f0389e04eecbe" providerId="LiveId" clId="{404FE20F-96A0-4C72-9474-F0611BA21868}" dt="2023-08-31T16:24:20.367" v="410" actId="113"/>
        <pc:sldMkLst>
          <pc:docMk/>
          <pc:sldMk cId="3710567876" sldId="531"/>
        </pc:sldMkLst>
        <pc:spChg chg="mod">
          <ac:chgData name="Pamela Zotynia" userId="748f0389e04eecbe" providerId="LiveId" clId="{404FE20F-96A0-4C72-9474-F0611BA21868}" dt="2023-08-31T16:24:20.367" v="410" actId="113"/>
          <ac:spMkLst>
            <pc:docMk/>
            <pc:sldMk cId="3710567876" sldId="531"/>
            <ac:spMk id="3" creationId="{19621E58-705B-41AA-8ECE-863F92FFC2AD}"/>
          </ac:spMkLst>
        </pc:spChg>
      </pc:sldChg>
      <pc:sldChg chg="ord">
        <pc:chgData name="Pamela Zotynia" userId="748f0389e04eecbe" providerId="LiveId" clId="{404FE20F-96A0-4C72-9474-F0611BA21868}" dt="2023-08-29T20:36:21.353" v="408"/>
        <pc:sldMkLst>
          <pc:docMk/>
          <pc:sldMk cId="2407211553" sldId="542"/>
        </pc:sldMkLst>
      </pc:sldChg>
      <pc:sldChg chg="modSp mod">
        <pc:chgData name="Pamela Zotynia" userId="748f0389e04eecbe" providerId="LiveId" clId="{404FE20F-96A0-4C72-9474-F0611BA21868}" dt="2023-08-29T16:44:34.707" v="406" actId="27636"/>
        <pc:sldMkLst>
          <pc:docMk/>
          <pc:sldMk cId="3023179451" sldId="558"/>
        </pc:sldMkLst>
        <pc:spChg chg="mod">
          <ac:chgData name="Pamela Zotynia" userId="748f0389e04eecbe" providerId="LiveId" clId="{404FE20F-96A0-4C72-9474-F0611BA21868}" dt="2023-08-29T16:44:34.707" v="406" actId="27636"/>
          <ac:spMkLst>
            <pc:docMk/>
            <pc:sldMk cId="3023179451" sldId="558"/>
            <ac:spMk id="3" creationId="{AF381593-6168-AFD8-FD6B-1362A2220FB3}"/>
          </ac:spMkLst>
        </pc:spChg>
      </pc:sldChg>
      <pc:sldChg chg="modSp new mod">
        <pc:chgData name="Pamela Zotynia" userId="748f0389e04eecbe" providerId="LiveId" clId="{404FE20F-96A0-4C72-9474-F0611BA21868}" dt="2023-08-28T21:16:35.050" v="79" actId="20577"/>
        <pc:sldMkLst>
          <pc:docMk/>
          <pc:sldMk cId="16820684" sldId="566"/>
        </pc:sldMkLst>
        <pc:spChg chg="mod">
          <ac:chgData name="Pamela Zotynia" userId="748f0389e04eecbe" providerId="LiveId" clId="{404FE20F-96A0-4C72-9474-F0611BA21868}" dt="2023-08-28T21:16:30.618" v="78" actId="20577"/>
          <ac:spMkLst>
            <pc:docMk/>
            <pc:sldMk cId="16820684" sldId="566"/>
            <ac:spMk id="2" creationId="{2A962A9D-99A3-975C-FFB5-382C9B0A908B}"/>
          </ac:spMkLst>
        </pc:spChg>
        <pc:spChg chg="mod">
          <ac:chgData name="Pamela Zotynia" userId="748f0389e04eecbe" providerId="LiveId" clId="{404FE20F-96A0-4C72-9474-F0611BA21868}" dt="2023-08-28T21:16:35.050" v="79" actId="20577"/>
          <ac:spMkLst>
            <pc:docMk/>
            <pc:sldMk cId="16820684" sldId="566"/>
            <ac:spMk id="3" creationId="{55C0D7BB-C8C9-3504-8C22-64D2388EFF78}"/>
          </ac:spMkLst>
        </pc:spChg>
      </pc:sldChg>
      <pc:sldChg chg="modSp new mod">
        <pc:chgData name="Pamela Zotynia" userId="748f0389e04eecbe" providerId="LiveId" clId="{404FE20F-96A0-4C72-9474-F0611BA21868}" dt="2023-08-28T21:19:22.768" v="154" actId="255"/>
        <pc:sldMkLst>
          <pc:docMk/>
          <pc:sldMk cId="597602737" sldId="567"/>
        </pc:sldMkLst>
        <pc:spChg chg="mod">
          <ac:chgData name="Pamela Zotynia" userId="748f0389e04eecbe" providerId="LiveId" clId="{404FE20F-96A0-4C72-9474-F0611BA21868}" dt="2023-08-28T21:17:04.199" v="113" actId="20577"/>
          <ac:spMkLst>
            <pc:docMk/>
            <pc:sldMk cId="597602737" sldId="567"/>
            <ac:spMk id="2" creationId="{BFE92402-D7EA-B728-A5D7-91833CB0E00D}"/>
          </ac:spMkLst>
        </pc:spChg>
        <pc:spChg chg="mod">
          <ac:chgData name="Pamela Zotynia" userId="748f0389e04eecbe" providerId="LiveId" clId="{404FE20F-96A0-4C72-9474-F0611BA21868}" dt="2023-08-28T21:19:22.768" v="154" actId="255"/>
          <ac:spMkLst>
            <pc:docMk/>
            <pc:sldMk cId="597602737" sldId="567"/>
            <ac:spMk id="3" creationId="{3F775C67-5C12-C264-F0F3-B9B77D933C13}"/>
          </ac:spMkLst>
        </pc:spChg>
      </pc:sldChg>
      <pc:sldChg chg="modSp new mod">
        <pc:chgData name="Pamela Zotynia" userId="748f0389e04eecbe" providerId="LiveId" clId="{404FE20F-96A0-4C72-9474-F0611BA21868}" dt="2023-08-28T21:28:18.953" v="360" actId="27636"/>
        <pc:sldMkLst>
          <pc:docMk/>
          <pc:sldMk cId="4221578730" sldId="568"/>
        </pc:sldMkLst>
        <pc:spChg chg="mod">
          <ac:chgData name="Pamela Zotynia" userId="748f0389e04eecbe" providerId="LiveId" clId="{404FE20F-96A0-4C72-9474-F0611BA21868}" dt="2023-08-28T21:22:12.009" v="229" actId="20577"/>
          <ac:spMkLst>
            <pc:docMk/>
            <pc:sldMk cId="4221578730" sldId="568"/>
            <ac:spMk id="2" creationId="{1BA514E5-7E1F-A15C-9D33-83B696F9B628}"/>
          </ac:spMkLst>
        </pc:spChg>
        <pc:spChg chg="mod">
          <ac:chgData name="Pamela Zotynia" userId="748f0389e04eecbe" providerId="LiveId" clId="{404FE20F-96A0-4C72-9474-F0611BA21868}" dt="2023-08-28T21:28:18.953" v="360" actId="27636"/>
          <ac:spMkLst>
            <pc:docMk/>
            <pc:sldMk cId="4221578730" sldId="568"/>
            <ac:spMk id="3" creationId="{2789E4ED-7C20-F3CD-4AE7-DF215269250D}"/>
          </ac:spMkLst>
        </pc:spChg>
      </pc:sldChg>
      <pc:sldChg chg="modSp new mod">
        <pc:chgData name="Pamela Zotynia" userId="748f0389e04eecbe" providerId="LiveId" clId="{404FE20F-96A0-4C72-9474-F0611BA21868}" dt="2023-08-28T21:29:57.122" v="363" actId="27636"/>
        <pc:sldMkLst>
          <pc:docMk/>
          <pc:sldMk cId="2745301429" sldId="569"/>
        </pc:sldMkLst>
        <pc:spChg chg="mod">
          <ac:chgData name="Pamela Zotynia" userId="748f0389e04eecbe" providerId="LiveId" clId="{404FE20F-96A0-4C72-9474-F0611BA21868}" dt="2023-08-28T21:22:54.052" v="265" actId="20577"/>
          <ac:spMkLst>
            <pc:docMk/>
            <pc:sldMk cId="2745301429" sldId="569"/>
            <ac:spMk id="2" creationId="{C3E6AAC4-97CF-FBCE-882E-16B75A5D8F83}"/>
          </ac:spMkLst>
        </pc:spChg>
        <pc:spChg chg="mod">
          <ac:chgData name="Pamela Zotynia" userId="748f0389e04eecbe" providerId="LiveId" clId="{404FE20F-96A0-4C72-9474-F0611BA21868}" dt="2023-08-28T21:29:57.122" v="363" actId="27636"/>
          <ac:spMkLst>
            <pc:docMk/>
            <pc:sldMk cId="2745301429" sldId="569"/>
            <ac:spMk id="3" creationId="{F8A496A5-35E0-FADD-4A7F-C54D07112B29}"/>
          </ac:spMkLst>
        </pc:spChg>
      </pc:sldChg>
      <pc:sldChg chg="modSp new mod">
        <pc:chgData name="Pamela Zotynia" userId="748f0389e04eecbe" providerId="LiveId" clId="{404FE20F-96A0-4C72-9474-F0611BA21868}" dt="2023-08-28T21:30:33.051" v="369" actId="20577"/>
        <pc:sldMkLst>
          <pc:docMk/>
          <pc:sldMk cId="3726499711" sldId="570"/>
        </pc:sldMkLst>
        <pc:spChg chg="mod">
          <ac:chgData name="Pamela Zotynia" userId="748f0389e04eecbe" providerId="LiveId" clId="{404FE20F-96A0-4C72-9474-F0611BA21868}" dt="2023-08-28T21:26:47.238" v="336" actId="20577"/>
          <ac:spMkLst>
            <pc:docMk/>
            <pc:sldMk cId="3726499711" sldId="570"/>
            <ac:spMk id="2" creationId="{170F6916-9F42-9354-B5E9-512F2B49A86D}"/>
          </ac:spMkLst>
        </pc:spChg>
        <pc:spChg chg="mod">
          <ac:chgData name="Pamela Zotynia" userId="748f0389e04eecbe" providerId="LiveId" clId="{404FE20F-96A0-4C72-9474-F0611BA21868}" dt="2023-08-28T21:30:33.051" v="369" actId="20577"/>
          <ac:spMkLst>
            <pc:docMk/>
            <pc:sldMk cId="3726499711" sldId="570"/>
            <ac:spMk id="3" creationId="{049AB5C1-07C0-A2AB-C8C1-314A69CB1397}"/>
          </ac:spMkLst>
        </pc:spChg>
      </pc:sldChg>
    </pc:docChg>
  </pc:docChgLst>
  <pc:docChgLst>
    <pc:chgData name="Susan Rowell" userId="S::susanr@viapa.org::0a9d9c8f-6cbb-49b0-9a55-3316ab9cbc6d" providerId="AD" clId="Web-{96D212C0-A7F0-9C6A-A969-966438EDCB5B}"/>
    <pc:docChg chg="modSld">
      <pc:chgData name="Susan Rowell" userId="S::susanr@viapa.org::0a9d9c8f-6cbb-49b0-9a55-3316ab9cbc6d" providerId="AD" clId="Web-{96D212C0-A7F0-9C6A-A969-966438EDCB5B}" dt="2023-05-11T14:30:10.500" v="22" actId="20577"/>
      <pc:docMkLst>
        <pc:docMk/>
      </pc:docMkLst>
      <pc:sldChg chg="modSp">
        <pc:chgData name="Susan Rowell" userId="S::susanr@viapa.org::0a9d9c8f-6cbb-49b0-9a55-3316ab9cbc6d" providerId="AD" clId="Web-{96D212C0-A7F0-9C6A-A969-966438EDCB5B}" dt="2023-05-11T14:30:10.500" v="22" actId="20577"/>
        <pc:sldMkLst>
          <pc:docMk/>
          <pc:sldMk cId="2604010649" sldId="543"/>
        </pc:sldMkLst>
        <pc:spChg chg="mod">
          <ac:chgData name="Susan Rowell" userId="S::susanr@viapa.org::0a9d9c8f-6cbb-49b0-9a55-3316ab9cbc6d" providerId="AD" clId="Web-{96D212C0-A7F0-9C6A-A969-966438EDCB5B}" dt="2023-05-11T14:30:10.500" v="22" actId="20577"/>
          <ac:spMkLst>
            <pc:docMk/>
            <pc:sldMk cId="2604010649" sldId="543"/>
            <ac:spMk id="2" creationId="{EE60611A-29DE-4858-8D36-C4F88756EE22}"/>
          </ac:spMkLst>
        </pc:spChg>
      </pc:sldChg>
      <pc:sldChg chg="modSp">
        <pc:chgData name="Susan Rowell" userId="S::susanr@viapa.org::0a9d9c8f-6cbb-49b0-9a55-3316ab9cbc6d" providerId="AD" clId="Web-{96D212C0-A7F0-9C6A-A969-966438EDCB5B}" dt="2023-05-11T14:28:53.123" v="8" actId="20577"/>
        <pc:sldMkLst>
          <pc:docMk/>
          <pc:sldMk cId="4046915556" sldId="549"/>
        </pc:sldMkLst>
        <pc:spChg chg="mod">
          <ac:chgData name="Susan Rowell" userId="S::susanr@viapa.org::0a9d9c8f-6cbb-49b0-9a55-3316ab9cbc6d" providerId="AD" clId="Web-{96D212C0-A7F0-9C6A-A969-966438EDCB5B}" dt="2023-05-11T14:28:53.123" v="8" actId="20577"/>
          <ac:spMkLst>
            <pc:docMk/>
            <pc:sldMk cId="4046915556" sldId="549"/>
            <ac:spMk id="3" creationId="{4A8AFF5A-DC02-442E-ABE9-BC26E5589A06}"/>
          </ac:spMkLst>
        </pc:spChg>
      </pc:sldChg>
    </pc:docChg>
  </pc:docChgLst>
  <pc:docChgLst>
    <pc:chgData name="Pamela Zotynia" userId="748f0389e04eecbe" providerId="LiveId" clId="{CD12F979-0ED5-4A42-B3DD-2CED61C99BFD}"/>
    <pc:docChg chg="modSld">
      <pc:chgData name="Pamela Zotynia" userId="748f0389e04eecbe" providerId="LiveId" clId="{CD12F979-0ED5-4A42-B3DD-2CED61C99BFD}" dt="2023-07-27T18:33:24.808" v="13" actId="20577"/>
      <pc:docMkLst>
        <pc:docMk/>
      </pc:docMkLst>
      <pc:sldChg chg="modNotesTx">
        <pc:chgData name="Pamela Zotynia" userId="748f0389e04eecbe" providerId="LiveId" clId="{CD12F979-0ED5-4A42-B3DD-2CED61C99BFD}" dt="2023-07-27T18:32:20.931" v="5" actId="20577"/>
        <pc:sldMkLst>
          <pc:docMk/>
          <pc:sldMk cId="270760103" sldId="440"/>
        </pc:sldMkLst>
      </pc:sldChg>
      <pc:sldChg chg="modNotesTx">
        <pc:chgData name="Pamela Zotynia" userId="748f0389e04eecbe" providerId="LiveId" clId="{CD12F979-0ED5-4A42-B3DD-2CED61C99BFD}" dt="2023-07-27T18:31:32.237" v="0" actId="20577"/>
        <pc:sldMkLst>
          <pc:docMk/>
          <pc:sldMk cId="3710567876" sldId="531"/>
        </pc:sldMkLst>
      </pc:sldChg>
      <pc:sldChg chg="modNotesTx">
        <pc:chgData name="Pamela Zotynia" userId="748f0389e04eecbe" providerId="LiveId" clId="{CD12F979-0ED5-4A42-B3DD-2CED61C99BFD}" dt="2023-07-27T18:31:53.380" v="2" actId="20577"/>
        <pc:sldMkLst>
          <pc:docMk/>
          <pc:sldMk cId="3194918147" sldId="533"/>
        </pc:sldMkLst>
      </pc:sldChg>
      <pc:sldChg chg="delCm modNotesTx">
        <pc:chgData name="Pamela Zotynia" userId="748f0389e04eecbe" providerId="LiveId" clId="{CD12F979-0ED5-4A42-B3DD-2CED61C99BFD}" dt="2023-07-27T18:32:11.982" v="4" actId="20577"/>
        <pc:sldMkLst>
          <pc:docMk/>
          <pc:sldMk cId="234198740" sldId="534"/>
        </pc:sldMkLst>
        <pc:extLst>
          <p:ext xmlns:p="http://schemas.openxmlformats.org/presentationml/2006/main" uri="{D6D511B9-2390-475A-947B-AFAB55BFBCF1}">
            <pc226:cmChg xmlns:pc226="http://schemas.microsoft.com/office/powerpoint/2022/06/main/command" chg="del">
              <pc226:chgData name="Pamela Zotynia" userId="748f0389e04eecbe" providerId="LiveId" clId="{CD12F979-0ED5-4A42-B3DD-2CED61C99BFD}" dt="2023-07-27T18:32:04.124" v="3"/>
              <pc2:cmMkLst xmlns:pc2="http://schemas.microsoft.com/office/powerpoint/2019/9/main/command">
                <pc:docMk/>
                <pc:sldMk cId="234198740" sldId="534"/>
                <pc2:cmMk id="{546FD912-3B2F-453B-ADC5-78788BFDE786}"/>
              </pc2:cmMkLst>
            </pc226:cmChg>
          </p:ext>
        </pc:extLst>
      </pc:sldChg>
      <pc:sldChg chg="modNotesTx">
        <pc:chgData name="Pamela Zotynia" userId="748f0389e04eecbe" providerId="LiveId" clId="{CD12F979-0ED5-4A42-B3DD-2CED61C99BFD}" dt="2023-07-27T18:32:43.115" v="8" actId="20577"/>
        <pc:sldMkLst>
          <pc:docMk/>
          <pc:sldMk cId="1360420460" sldId="539"/>
        </pc:sldMkLst>
      </pc:sldChg>
      <pc:sldChg chg="modNotesTx">
        <pc:chgData name="Pamela Zotynia" userId="748f0389e04eecbe" providerId="LiveId" clId="{CD12F979-0ED5-4A42-B3DD-2CED61C99BFD}" dt="2023-07-27T18:32:50.663" v="9" actId="20577"/>
        <pc:sldMkLst>
          <pc:docMk/>
          <pc:sldMk cId="2945189730" sldId="540"/>
        </pc:sldMkLst>
      </pc:sldChg>
      <pc:sldChg chg="modNotesTx">
        <pc:chgData name="Pamela Zotynia" userId="748f0389e04eecbe" providerId="LiveId" clId="{CD12F979-0ED5-4A42-B3DD-2CED61C99BFD}" dt="2023-07-27T18:32:59.321" v="10" actId="20577"/>
        <pc:sldMkLst>
          <pc:docMk/>
          <pc:sldMk cId="1906605700" sldId="541"/>
        </pc:sldMkLst>
      </pc:sldChg>
      <pc:sldChg chg="modNotesTx">
        <pc:chgData name="Pamela Zotynia" userId="748f0389e04eecbe" providerId="LiveId" clId="{CD12F979-0ED5-4A42-B3DD-2CED61C99BFD}" dt="2023-07-27T18:33:06.335" v="11" actId="20577"/>
        <pc:sldMkLst>
          <pc:docMk/>
          <pc:sldMk cId="2407211553" sldId="542"/>
        </pc:sldMkLst>
      </pc:sldChg>
      <pc:sldChg chg="modNotesTx">
        <pc:chgData name="Pamela Zotynia" userId="748f0389e04eecbe" providerId="LiveId" clId="{CD12F979-0ED5-4A42-B3DD-2CED61C99BFD}" dt="2023-07-27T18:33:13.042" v="12" actId="20577"/>
        <pc:sldMkLst>
          <pc:docMk/>
          <pc:sldMk cId="2604010649" sldId="543"/>
        </pc:sldMkLst>
      </pc:sldChg>
      <pc:sldChg chg="modNotesTx">
        <pc:chgData name="Pamela Zotynia" userId="748f0389e04eecbe" providerId="LiveId" clId="{CD12F979-0ED5-4A42-B3DD-2CED61C99BFD}" dt="2023-07-27T18:31:46.706" v="1" actId="20577"/>
        <pc:sldMkLst>
          <pc:docMk/>
          <pc:sldMk cId="3723672404" sldId="545"/>
        </pc:sldMkLst>
      </pc:sldChg>
      <pc:sldChg chg="modNotesTx">
        <pc:chgData name="Pamela Zotynia" userId="748f0389e04eecbe" providerId="LiveId" clId="{CD12F979-0ED5-4A42-B3DD-2CED61C99BFD}" dt="2023-07-27T18:32:30.323" v="6" actId="20577"/>
        <pc:sldMkLst>
          <pc:docMk/>
          <pc:sldMk cId="4046915556" sldId="549"/>
        </pc:sldMkLst>
      </pc:sldChg>
      <pc:sldChg chg="modNotesTx">
        <pc:chgData name="Pamela Zotynia" userId="748f0389e04eecbe" providerId="LiveId" clId="{CD12F979-0ED5-4A42-B3DD-2CED61C99BFD}" dt="2023-07-27T18:33:24.808" v="13" actId="20577"/>
        <pc:sldMkLst>
          <pc:docMk/>
          <pc:sldMk cId="3023179451" sldId="558"/>
        </pc:sldMkLst>
      </pc:sldChg>
    </pc:docChg>
  </pc:docChgLst>
  <pc:docChgLst>
    <pc:chgData name="Marian Frattarola-Saulino" userId="S::marians@viapa.org::af703e92-308a-4c27-80ea-46e2aae32a46" providerId="AD" clId="Web-{94A34E6D-61A9-D9E4-04E5-430741448596}"/>
    <pc:docChg chg="mod">
      <pc:chgData name="Marian Frattarola-Saulino" userId="S::marians@viapa.org::af703e92-308a-4c27-80ea-46e2aae32a46" providerId="AD" clId="Web-{94A34E6D-61A9-D9E4-04E5-430741448596}" dt="2023-05-10T21:04:31.131" v="6"/>
      <pc:docMkLst>
        <pc:docMk/>
      </pc:docMkLst>
      <pc:sldChg chg="addCm">
        <pc:chgData name="Marian Frattarola-Saulino" userId="S::marians@viapa.org::af703e92-308a-4c27-80ea-46e2aae32a46" providerId="AD" clId="Web-{94A34E6D-61A9-D9E4-04E5-430741448596}" dt="2023-05-10T20:58:38.091" v="1"/>
        <pc:sldMkLst>
          <pc:docMk/>
          <pc:sldMk cId="3098762739" sldId="536"/>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94A34E6D-61A9-D9E4-04E5-430741448596}" dt="2023-05-10T20:58:38.091" v="1"/>
              <pc2:cmMkLst xmlns:pc2="http://schemas.microsoft.com/office/powerpoint/2019/9/main/command">
                <pc:docMk/>
                <pc:sldMk cId="3098762739" sldId="536"/>
                <pc2:cmMk id="{833DA92B-4CCD-4292-8FE1-AFE79291FA0F}"/>
              </pc2:cmMkLst>
            </pc226:cmChg>
          </p:ext>
        </pc:extLst>
      </pc:sldChg>
      <pc:sldChg chg="addCm">
        <pc:chgData name="Marian Frattarola-Saulino" userId="S::marians@viapa.org::af703e92-308a-4c27-80ea-46e2aae32a46" providerId="AD" clId="Web-{94A34E6D-61A9-D9E4-04E5-430741448596}" dt="2023-05-10T21:01:37.001" v="3"/>
        <pc:sldMkLst>
          <pc:docMk/>
          <pc:sldMk cId="1360420460" sldId="539"/>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94A34E6D-61A9-D9E4-04E5-430741448596}" dt="2023-05-10T21:01:37.001" v="3"/>
              <pc2:cmMkLst xmlns:pc2="http://schemas.microsoft.com/office/powerpoint/2019/9/main/command">
                <pc:docMk/>
                <pc:sldMk cId="1360420460" sldId="539"/>
                <pc2:cmMk id="{0CE721D1-6303-4608-B497-D291F0D45983}"/>
              </pc2:cmMkLst>
            </pc226:cmChg>
          </p:ext>
        </pc:extLst>
      </pc:sldChg>
      <pc:sldChg chg="addCm">
        <pc:chgData name="Marian Frattarola-Saulino" userId="S::marians@viapa.org::af703e92-308a-4c27-80ea-46e2aae32a46" providerId="AD" clId="Web-{94A34E6D-61A9-D9E4-04E5-430741448596}" dt="2023-05-10T21:02:57.285" v="4"/>
        <pc:sldMkLst>
          <pc:docMk/>
          <pc:sldMk cId="2604010649" sldId="543"/>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94A34E6D-61A9-D9E4-04E5-430741448596}" dt="2023-05-10T21:02:57.285" v="4"/>
              <pc2:cmMkLst xmlns:pc2="http://schemas.microsoft.com/office/powerpoint/2019/9/main/command">
                <pc:docMk/>
                <pc:sldMk cId="2604010649" sldId="543"/>
                <pc2:cmMk id="{306B35B2-B9CC-471F-8827-8668A18F7F4B}"/>
              </pc2:cmMkLst>
            </pc226:cmChg>
          </p:ext>
        </pc:extLst>
      </pc:sldChg>
      <pc:sldChg chg="addCm">
        <pc:chgData name="Marian Frattarola-Saulino" userId="S::marians@viapa.org::af703e92-308a-4c27-80ea-46e2aae32a46" providerId="AD" clId="Web-{94A34E6D-61A9-D9E4-04E5-430741448596}" dt="2023-05-10T21:04:31.131" v="6"/>
        <pc:sldMkLst>
          <pc:docMk/>
          <pc:sldMk cId="3023179451" sldId="558"/>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94A34E6D-61A9-D9E4-04E5-430741448596}" dt="2023-05-10T21:03:35.114" v="5"/>
              <pc2:cmMkLst xmlns:pc2="http://schemas.microsoft.com/office/powerpoint/2019/9/main/command">
                <pc:docMk/>
                <pc:sldMk cId="3023179451" sldId="558"/>
                <pc2:cmMk id="{B0341174-ECF9-4C7D-8D30-41955495A137}"/>
              </pc2:cmMkLst>
            </pc226:cmChg>
            <pc226:cmChg xmlns:pc226="http://schemas.microsoft.com/office/powerpoint/2022/06/main/command" chg="add">
              <pc226:chgData name="Marian Frattarola-Saulino" userId="S::marians@viapa.org::af703e92-308a-4c27-80ea-46e2aae32a46" providerId="AD" clId="Web-{94A34E6D-61A9-D9E4-04E5-430741448596}" dt="2023-05-10T21:04:31.131" v="6"/>
              <pc2:cmMkLst xmlns:pc2="http://schemas.microsoft.com/office/powerpoint/2019/9/main/command">
                <pc:docMk/>
                <pc:sldMk cId="3023179451" sldId="558"/>
                <pc2:cmMk id="{D03AD5AA-6995-4668-B71B-117D2071B465}"/>
              </pc2:cmMkLst>
            </pc226:cmChg>
          </p:ext>
        </pc:extLst>
      </pc:sldChg>
      <pc:sldChg chg="addCm">
        <pc:chgData name="Marian Frattarola-Saulino" userId="S::marians@viapa.org::af703e92-308a-4c27-80ea-46e2aae32a46" providerId="AD" clId="Web-{94A34E6D-61A9-D9E4-04E5-430741448596}" dt="2023-05-10T20:59:38.421" v="2"/>
        <pc:sldMkLst>
          <pc:docMk/>
          <pc:sldMk cId="83490018" sldId="563"/>
        </pc:sldMkLst>
        <pc:extLst>
          <p:ext xmlns:p="http://schemas.openxmlformats.org/presentationml/2006/main" uri="{D6D511B9-2390-475A-947B-AFAB55BFBCF1}">
            <pc226:cmChg xmlns:pc226="http://schemas.microsoft.com/office/powerpoint/2022/06/main/command" chg="add">
              <pc226:chgData name="Marian Frattarola-Saulino" userId="S::marians@viapa.org::af703e92-308a-4c27-80ea-46e2aae32a46" providerId="AD" clId="Web-{94A34E6D-61A9-D9E4-04E5-430741448596}" dt="2023-05-10T20:59:38.421" v="2"/>
              <pc2:cmMkLst xmlns:pc2="http://schemas.microsoft.com/office/powerpoint/2019/9/main/command">
                <pc:docMk/>
                <pc:sldMk cId="83490018" sldId="563"/>
                <pc2:cmMk id="{9E1B40ED-FED7-4935-A18B-0B614DFE4B3B}"/>
              </pc2:cmMkLst>
            </pc226:cmChg>
          </p:ext>
        </pc:extLst>
      </pc:sldChg>
    </pc:docChg>
  </pc:docChgLst>
  <pc:docChgLst>
    <pc:chgData name="Amber Borreli" userId="S::amberb@viapa.org::dbcd5fb5-f393-4105-820b-bbbe3261c7dd" providerId="AD" clId="Web-{54477EFB-D2F0-D2BF-F324-EBDDC2252167}"/>
    <pc:docChg chg="modSld">
      <pc:chgData name="Amber Borreli" userId="S::amberb@viapa.org::dbcd5fb5-f393-4105-820b-bbbe3261c7dd" providerId="AD" clId="Web-{54477EFB-D2F0-D2BF-F324-EBDDC2252167}" dt="2023-05-22T16:06:29.666" v="140" actId="20577"/>
      <pc:docMkLst>
        <pc:docMk/>
      </pc:docMkLst>
      <pc:sldChg chg="addCm">
        <pc:chgData name="Amber Borreli" userId="S::amberb@viapa.org::dbcd5fb5-f393-4105-820b-bbbe3261c7dd" providerId="AD" clId="Web-{54477EFB-D2F0-D2BF-F324-EBDDC2252167}" dt="2023-05-22T16:04:41.475" v="1"/>
        <pc:sldMkLst>
          <pc:docMk/>
          <pc:sldMk cId="234198740" sldId="534"/>
        </pc:sldMkLst>
        <pc:extLst>
          <p:ext xmlns:p="http://schemas.openxmlformats.org/presentationml/2006/main" uri="{D6D511B9-2390-475A-947B-AFAB55BFBCF1}">
            <pc226:cmChg xmlns:pc226="http://schemas.microsoft.com/office/powerpoint/2022/06/main/command" chg="add">
              <pc226:chgData name="Amber Borreli" userId="S::amberb@viapa.org::dbcd5fb5-f393-4105-820b-bbbe3261c7dd" providerId="AD" clId="Web-{54477EFB-D2F0-D2BF-F324-EBDDC2252167}" dt="2023-05-22T16:04:41.475" v="1"/>
              <pc2:cmMkLst xmlns:pc2="http://schemas.microsoft.com/office/powerpoint/2019/9/main/command">
                <pc:docMk/>
                <pc:sldMk cId="234198740" sldId="534"/>
                <pc2:cmMk id="{546FD912-3B2F-453B-ADC5-78788BFDE786}"/>
              </pc2:cmMkLst>
            </pc226:cmChg>
          </p:ext>
        </pc:extLst>
      </pc:sldChg>
      <pc:sldChg chg="modCm">
        <pc:chgData name="Amber Borreli" userId="S::amberb@viapa.org::dbcd5fb5-f393-4105-820b-bbbe3261c7dd" providerId="AD" clId="Web-{54477EFB-D2F0-D2BF-F324-EBDDC2252167}" dt="2023-05-22T16:03:01.519" v="0"/>
        <pc:sldMkLst>
          <pc:docMk/>
          <pc:sldMk cId="3098762739" sldId="536"/>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54477EFB-D2F0-D2BF-F324-EBDDC2252167}" dt="2023-05-22T16:03:01.519" v="0"/>
              <pc2:cmMkLst xmlns:pc2="http://schemas.microsoft.com/office/powerpoint/2019/9/main/command">
                <pc:docMk/>
                <pc:sldMk cId="3098762739" sldId="536"/>
                <pc2:cmMk id="{833DA92B-4CCD-4292-8FE1-AFE79291FA0F}"/>
              </pc2:cmMkLst>
              <pc226:cmRplyChg chg="add">
                <pc226:chgData name="Amber Borreli" userId="S::amberb@viapa.org::dbcd5fb5-f393-4105-820b-bbbe3261c7dd" providerId="AD" clId="Web-{54477EFB-D2F0-D2BF-F324-EBDDC2252167}" dt="2023-05-22T16:03:01.519" v="0"/>
                <pc2:cmRplyMkLst xmlns:pc2="http://schemas.microsoft.com/office/powerpoint/2019/9/main/command">
                  <pc:docMk/>
                  <pc:sldMk cId="3098762739" sldId="536"/>
                  <pc2:cmMk id="{833DA92B-4CCD-4292-8FE1-AFE79291FA0F}"/>
                  <pc2:cmRplyMk id="{646C5992-58DC-4F76-B1CC-82B6D554FA1B}"/>
                </pc2:cmRplyMkLst>
              </pc226:cmRplyChg>
            </pc226:cmChg>
          </p:ext>
        </pc:extLst>
      </pc:sldChg>
      <pc:sldChg chg="modSp">
        <pc:chgData name="Amber Borreli" userId="S::amberb@viapa.org::dbcd5fb5-f393-4105-820b-bbbe3261c7dd" providerId="AD" clId="Web-{54477EFB-D2F0-D2BF-F324-EBDDC2252167}" dt="2023-05-22T16:06:29.666" v="140" actId="20577"/>
        <pc:sldMkLst>
          <pc:docMk/>
          <pc:sldMk cId="943075135" sldId="565"/>
        </pc:sldMkLst>
        <pc:spChg chg="mod">
          <ac:chgData name="Amber Borreli" userId="S::amberb@viapa.org::dbcd5fb5-f393-4105-820b-bbbe3261c7dd" providerId="AD" clId="Web-{54477EFB-D2F0-D2BF-F324-EBDDC2252167}" dt="2023-05-22T16:06:29.666" v="140" actId="20577"/>
          <ac:spMkLst>
            <pc:docMk/>
            <pc:sldMk cId="943075135" sldId="565"/>
            <ac:spMk id="3" creationId="{850F11A8-4226-88D4-8DF4-082DC25B0A3B}"/>
          </ac:spMkLst>
        </pc:spChg>
      </pc:sldChg>
    </pc:docChg>
  </pc:docChgLst>
  <pc:docChgLst>
    <pc:chgData name="Susan Rowell" userId="S::susanr@viapa.org::0a9d9c8f-6cbb-49b0-9a55-3316ab9cbc6d" providerId="AD" clId="Web-{69F3BB6B-D4A4-5D36-2BA4-399928CAA6BF}"/>
    <pc:docChg chg="mod addSld delSld modSld">
      <pc:chgData name="Susan Rowell" userId="S::susanr@viapa.org::0a9d9c8f-6cbb-49b0-9a55-3316ab9cbc6d" providerId="AD" clId="Web-{69F3BB6B-D4A4-5D36-2BA4-399928CAA6BF}" dt="2023-05-19T18:46:14.997" v="87" actId="20577"/>
      <pc:docMkLst>
        <pc:docMk/>
      </pc:docMkLst>
      <pc:sldChg chg="modSp">
        <pc:chgData name="Susan Rowell" userId="S::susanr@viapa.org::0a9d9c8f-6cbb-49b0-9a55-3316ab9cbc6d" providerId="AD" clId="Web-{69F3BB6B-D4A4-5D36-2BA4-399928CAA6BF}" dt="2023-05-19T18:41:57.145" v="31" actId="20577"/>
        <pc:sldMkLst>
          <pc:docMk/>
          <pc:sldMk cId="270760103" sldId="440"/>
        </pc:sldMkLst>
        <pc:spChg chg="mod">
          <ac:chgData name="Susan Rowell" userId="S::susanr@viapa.org::0a9d9c8f-6cbb-49b0-9a55-3316ab9cbc6d" providerId="AD" clId="Web-{69F3BB6B-D4A4-5D36-2BA4-399928CAA6BF}" dt="2023-05-19T18:41:57.145" v="31" actId="20577"/>
          <ac:spMkLst>
            <pc:docMk/>
            <pc:sldMk cId="270760103" sldId="440"/>
            <ac:spMk id="6" creationId="{40E05480-B189-451E-42C2-4C82EA5139D5}"/>
          </ac:spMkLst>
        </pc:spChg>
      </pc:sldChg>
      <pc:sldChg chg="modSp modCm">
        <pc:chgData name="Susan Rowell" userId="S::susanr@viapa.org::0a9d9c8f-6cbb-49b0-9a55-3316ab9cbc6d" providerId="AD" clId="Web-{69F3BB6B-D4A4-5D36-2BA4-399928CAA6BF}" dt="2023-05-19T18:46:14.997" v="87" actId="20577"/>
        <pc:sldMkLst>
          <pc:docMk/>
          <pc:sldMk cId="3098762739" sldId="536"/>
        </pc:sldMkLst>
        <pc:spChg chg="mod">
          <ac:chgData name="Susan Rowell" userId="S::susanr@viapa.org::0a9d9c8f-6cbb-49b0-9a55-3316ab9cbc6d" providerId="AD" clId="Web-{69F3BB6B-D4A4-5D36-2BA4-399928CAA6BF}" dt="2023-05-19T18:45:52.433" v="83" actId="20577"/>
          <ac:spMkLst>
            <pc:docMk/>
            <pc:sldMk cId="3098762739" sldId="536"/>
            <ac:spMk id="2" creationId="{54033C0E-63A3-4B91-B083-4562132C7F5C}"/>
          </ac:spMkLst>
        </pc:spChg>
        <pc:spChg chg="mod">
          <ac:chgData name="Susan Rowell" userId="S::susanr@viapa.org::0a9d9c8f-6cbb-49b0-9a55-3316ab9cbc6d" providerId="AD" clId="Web-{69F3BB6B-D4A4-5D36-2BA4-399928CAA6BF}" dt="2023-05-19T18:46:14.997" v="87" actId="20577"/>
          <ac:spMkLst>
            <pc:docMk/>
            <pc:sldMk cId="3098762739" sldId="536"/>
            <ac:spMk id="3" creationId="{304A5FA6-5C03-4434-BECC-468695EC24E8}"/>
          </ac:spMkLst>
        </pc:spChg>
        <pc:extLst>
          <p:ext xmlns:p="http://schemas.openxmlformats.org/presentationml/2006/main" uri="{D6D511B9-2390-475A-947B-AFAB55BFBCF1}">
            <pc226:cmChg xmlns:pc226="http://schemas.microsoft.com/office/powerpoint/2022/06/main/command" chg="">
              <pc226:chgData name="Susan Rowell" userId="S::susanr@viapa.org::0a9d9c8f-6cbb-49b0-9a55-3316ab9cbc6d" providerId="AD" clId="Web-{69F3BB6B-D4A4-5D36-2BA4-399928CAA6BF}" dt="2023-05-19T18:39:45.828" v="15"/>
              <pc2:cmMkLst xmlns:pc2="http://schemas.microsoft.com/office/powerpoint/2019/9/main/command">
                <pc:docMk/>
                <pc:sldMk cId="3098762739" sldId="536"/>
                <pc2:cmMk id="{833DA92B-4CCD-4292-8FE1-AFE79291FA0F}"/>
              </pc2:cmMkLst>
              <pc226:cmRplyChg chg="add">
                <pc226:chgData name="Susan Rowell" userId="S::susanr@viapa.org::0a9d9c8f-6cbb-49b0-9a55-3316ab9cbc6d" providerId="AD" clId="Web-{69F3BB6B-D4A4-5D36-2BA4-399928CAA6BF}" dt="2023-05-19T18:39:45.828" v="15"/>
                <pc2:cmRplyMkLst xmlns:pc2="http://schemas.microsoft.com/office/powerpoint/2019/9/main/command">
                  <pc:docMk/>
                  <pc:sldMk cId="3098762739" sldId="536"/>
                  <pc2:cmMk id="{833DA92B-4CCD-4292-8FE1-AFE79291FA0F}"/>
                  <pc2:cmRplyMk id="{4409D76F-626A-41CA-85EA-8301AC23B53A}"/>
                </pc2:cmRplyMkLst>
              </pc226:cmRplyChg>
            </pc226:cmChg>
          </p:ext>
        </pc:extLst>
      </pc:sldChg>
      <pc:sldChg chg="modSp">
        <pc:chgData name="Susan Rowell" userId="S::susanr@viapa.org::0a9d9c8f-6cbb-49b0-9a55-3316ab9cbc6d" providerId="AD" clId="Web-{69F3BB6B-D4A4-5D36-2BA4-399928CAA6BF}" dt="2023-05-19T18:44:42.759" v="77" actId="20577"/>
        <pc:sldMkLst>
          <pc:docMk/>
          <pc:sldMk cId="2604010649" sldId="543"/>
        </pc:sldMkLst>
        <pc:spChg chg="mod">
          <ac:chgData name="Susan Rowell" userId="S::susanr@viapa.org::0a9d9c8f-6cbb-49b0-9a55-3316ab9cbc6d" providerId="AD" clId="Web-{69F3BB6B-D4A4-5D36-2BA4-399928CAA6BF}" dt="2023-05-19T18:44:42.759" v="77" actId="20577"/>
          <ac:spMkLst>
            <pc:docMk/>
            <pc:sldMk cId="2604010649" sldId="543"/>
            <ac:spMk id="2" creationId="{EE60611A-29DE-4858-8D36-C4F88756EE22}"/>
          </ac:spMkLst>
        </pc:spChg>
      </pc:sldChg>
      <pc:sldChg chg="modSp">
        <pc:chgData name="Susan Rowell" userId="S::susanr@viapa.org::0a9d9c8f-6cbb-49b0-9a55-3316ab9cbc6d" providerId="AD" clId="Web-{69F3BB6B-D4A4-5D36-2BA4-399928CAA6BF}" dt="2023-05-19T18:43:18.288" v="62" actId="20577"/>
        <pc:sldMkLst>
          <pc:docMk/>
          <pc:sldMk cId="4046915556" sldId="549"/>
        </pc:sldMkLst>
        <pc:spChg chg="mod">
          <ac:chgData name="Susan Rowell" userId="S::susanr@viapa.org::0a9d9c8f-6cbb-49b0-9a55-3316ab9cbc6d" providerId="AD" clId="Web-{69F3BB6B-D4A4-5D36-2BA4-399928CAA6BF}" dt="2023-05-19T18:43:18.288" v="62" actId="20577"/>
          <ac:spMkLst>
            <pc:docMk/>
            <pc:sldMk cId="4046915556" sldId="549"/>
            <ac:spMk id="3" creationId="{4A8AFF5A-DC02-442E-ABE9-BC26E5589A06}"/>
          </ac:spMkLst>
        </pc:spChg>
      </pc:sldChg>
      <pc:sldChg chg="del">
        <pc:chgData name="Susan Rowell" userId="S::susanr@viapa.org::0a9d9c8f-6cbb-49b0-9a55-3316ab9cbc6d" providerId="AD" clId="Web-{69F3BB6B-D4A4-5D36-2BA4-399928CAA6BF}" dt="2023-05-19T18:41:24.034" v="29"/>
        <pc:sldMkLst>
          <pc:docMk/>
          <pc:sldMk cId="83490018" sldId="563"/>
        </pc:sldMkLst>
      </pc:sldChg>
      <pc:sldChg chg="modSp new">
        <pc:chgData name="Susan Rowell" userId="S::susanr@viapa.org::0a9d9c8f-6cbb-49b0-9a55-3316ab9cbc6d" providerId="AD" clId="Web-{69F3BB6B-D4A4-5D36-2BA4-399928CAA6BF}" dt="2023-05-19T18:45:29.886" v="82" actId="20577"/>
        <pc:sldMkLst>
          <pc:docMk/>
          <pc:sldMk cId="943075135" sldId="565"/>
        </pc:sldMkLst>
        <pc:spChg chg="mod">
          <ac:chgData name="Susan Rowell" userId="S::susanr@viapa.org::0a9d9c8f-6cbb-49b0-9a55-3316ab9cbc6d" providerId="AD" clId="Web-{69F3BB6B-D4A4-5D36-2BA4-399928CAA6BF}" dt="2023-05-19T18:45:29.886" v="82" actId="20577"/>
          <ac:spMkLst>
            <pc:docMk/>
            <pc:sldMk cId="943075135" sldId="565"/>
            <ac:spMk id="2" creationId="{7E6A2CC2-52E1-9D39-8D89-7833C0A9437D}"/>
          </ac:spMkLst>
        </pc:spChg>
      </pc:sldChg>
    </pc:docChg>
  </pc:docChgLst>
  <pc:docChgLst>
    <pc:chgData name="Amber Borreli" userId="S::amberb@viapa.org::dbcd5fb5-f393-4105-820b-bbbe3261c7dd" providerId="AD" clId="Web-{7D237736-BC3A-8882-F326-EF8FF91655A7}"/>
    <pc:docChg chg="mod modSld">
      <pc:chgData name="Amber Borreli" userId="S::amberb@viapa.org::dbcd5fb5-f393-4105-820b-bbbe3261c7dd" providerId="AD" clId="Web-{7D237736-BC3A-8882-F326-EF8FF91655A7}" dt="2023-05-19T16:33:19.270" v="187"/>
      <pc:docMkLst>
        <pc:docMk/>
      </pc:docMkLst>
      <pc:sldChg chg="modSp modCm">
        <pc:chgData name="Amber Borreli" userId="S::amberb@viapa.org::dbcd5fb5-f393-4105-820b-bbbe3261c7dd" providerId="AD" clId="Web-{7D237736-BC3A-8882-F326-EF8FF91655A7}" dt="2023-05-19T16:31:01.137" v="186"/>
        <pc:sldMkLst>
          <pc:docMk/>
          <pc:sldMk cId="3098762739" sldId="536"/>
        </pc:sldMkLst>
        <pc:spChg chg="mod">
          <ac:chgData name="Amber Borreli" userId="S::amberb@viapa.org::dbcd5fb5-f393-4105-820b-bbbe3261c7dd" providerId="AD" clId="Web-{7D237736-BC3A-8882-F326-EF8FF91655A7}" dt="2023-05-19T16:30:24.697" v="184" actId="20577"/>
          <ac:spMkLst>
            <pc:docMk/>
            <pc:sldMk cId="3098762739" sldId="536"/>
            <ac:spMk id="3" creationId="{304A5FA6-5C03-4434-BECC-468695EC24E8}"/>
          </ac:spMkLst>
        </pc:spChg>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7D237736-BC3A-8882-F326-EF8FF91655A7}" dt="2023-05-19T16:31:01.137" v="186"/>
              <pc2:cmMkLst xmlns:pc2="http://schemas.microsoft.com/office/powerpoint/2019/9/main/command">
                <pc:docMk/>
                <pc:sldMk cId="3098762739" sldId="536"/>
                <pc2:cmMk id="{833DA92B-4CCD-4292-8FE1-AFE79291FA0F}"/>
              </pc2:cmMkLst>
              <pc226:cmRplyChg chg="add">
                <pc226:chgData name="Amber Borreli" userId="S::amberb@viapa.org::dbcd5fb5-f393-4105-820b-bbbe3261c7dd" providerId="AD" clId="Web-{7D237736-BC3A-8882-F326-EF8FF91655A7}" dt="2023-05-19T16:31:01.137" v="186"/>
                <pc2:cmRplyMkLst xmlns:pc2="http://schemas.microsoft.com/office/powerpoint/2019/9/main/command">
                  <pc:docMk/>
                  <pc:sldMk cId="3098762739" sldId="536"/>
                  <pc2:cmMk id="{833DA92B-4CCD-4292-8FE1-AFE79291FA0F}"/>
                  <pc2:cmRplyMk id="{A0C65989-0364-4975-9E2F-AD9068EA94A4}"/>
                </pc2:cmRplyMkLst>
              </pc226:cmRplyChg>
            </pc226:cmChg>
          </p:ext>
        </pc:extLst>
      </pc:sldChg>
      <pc:sldChg chg="modCm">
        <pc:chgData name="Amber Borreli" userId="S::amberb@viapa.org::dbcd5fb5-f393-4105-820b-bbbe3261c7dd" providerId="AD" clId="Web-{7D237736-BC3A-8882-F326-EF8FF91655A7}" dt="2023-05-19T16:33:19.270" v="187"/>
        <pc:sldMkLst>
          <pc:docMk/>
          <pc:sldMk cId="83490018" sldId="563"/>
        </pc:sldMkLst>
        <pc:extLst>
          <p:ext xmlns:p="http://schemas.openxmlformats.org/presentationml/2006/main" uri="{D6D511B9-2390-475A-947B-AFAB55BFBCF1}">
            <pc226:cmChg xmlns:pc226="http://schemas.microsoft.com/office/powerpoint/2022/06/main/command" chg="">
              <pc226:chgData name="Amber Borreli" userId="S::amberb@viapa.org::dbcd5fb5-f393-4105-820b-bbbe3261c7dd" providerId="AD" clId="Web-{7D237736-BC3A-8882-F326-EF8FF91655A7}" dt="2023-05-19T16:33:19.270" v="187"/>
              <pc2:cmMkLst xmlns:pc2="http://schemas.microsoft.com/office/powerpoint/2019/9/main/command">
                <pc:docMk/>
                <pc:sldMk cId="83490018" sldId="563"/>
                <pc2:cmMk id="{9E1B40ED-FED7-4935-A18B-0B614DFE4B3B}"/>
              </pc2:cmMkLst>
              <pc226:cmRplyChg chg="add">
                <pc226:chgData name="Amber Borreli" userId="S::amberb@viapa.org::dbcd5fb5-f393-4105-820b-bbbe3261c7dd" providerId="AD" clId="Web-{7D237736-BC3A-8882-F326-EF8FF91655A7}" dt="2023-05-19T16:33:19.270" v="187"/>
                <pc2:cmRplyMkLst xmlns:pc2="http://schemas.microsoft.com/office/powerpoint/2019/9/main/command">
                  <pc:docMk/>
                  <pc:sldMk cId="83490018" sldId="563"/>
                  <pc2:cmMk id="{9E1B40ED-FED7-4935-A18B-0B614DFE4B3B}"/>
                  <pc2:cmRplyMk id="{11696CE3-BA25-40B3-98C0-35EDE6E45D6B}"/>
                </pc2:cmRplyMkLst>
              </pc226:cmRplyChg>
            </pc226:cmChg>
          </p:ext>
        </pc:extLst>
      </pc:sldChg>
    </pc:docChg>
  </pc:docChgLst>
  <pc:docChgLst>
    <pc:chgData name="Pamela Zotynia" userId="748f0389e04eecbe" providerId="LiveId" clId="{0FBB8F91-0168-4188-95FA-08CEC235EAAA}"/>
    <pc:docChg chg="delSld modSld">
      <pc:chgData name="Pamela Zotynia" userId="748f0389e04eecbe" providerId="LiveId" clId="{0FBB8F91-0168-4188-95FA-08CEC235EAAA}" dt="2023-05-09T17:59:52.439" v="25" actId="20577"/>
      <pc:docMkLst>
        <pc:docMk/>
      </pc:docMkLst>
      <pc:sldChg chg="del">
        <pc:chgData name="Pamela Zotynia" userId="748f0389e04eecbe" providerId="LiveId" clId="{0FBB8F91-0168-4188-95FA-08CEC235EAAA}" dt="2023-05-05T21:25:42.436" v="3" actId="2696"/>
        <pc:sldMkLst>
          <pc:docMk/>
          <pc:sldMk cId="911318927" sldId="530"/>
        </pc:sldMkLst>
      </pc:sldChg>
      <pc:sldChg chg="modSp mod modNotesTx">
        <pc:chgData name="Pamela Zotynia" userId="748f0389e04eecbe" providerId="LiveId" clId="{0FBB8F91-0168-4188-95FA-08CEC235EAAA}" dt="2023-05-09T17:59:52.439" v="25" actId="20577"/>
        <pc:sldMkLst>
          <pc:docMk/>
          <pc:sldMk cId="1360420460" sldId="539"/>
        </pc:sldMkLst>
        <pc:spChg chg="mod">
          <ac:chgData name="Pamela Zotynia" userId="748f0389e04eecbe" providerId="LiveId" clId="{0FBB8F91-0168-4188-95FA-08CEC235EAAA}" dt="2023-05-09T17:59:29.834" v="15" actId="20577"/>
          <ac:spMkLst>
            <pc:docMk/>
            <pc:sldMk cId="1360420460" sldId="539"/>
            <ac:spMk id="3" creationId="{E104068C-8421-43DB-AAF5-8C41B9A17F83}"/>
          </ac:spMkLst>
        </pc:spChg>
      </pc:sldChg>
      <pc:sldChg chg="modSp mod">
        <pc:chgData name="Pamela Zotynia" userId="748f0389e04eecbe" providerId="LiveId" clId="{0FBB8F91-0168-4188-95FA-08CEC235EAAA}" dt="2023-05-05T19:37:27.869" v="0" actId="207"/>
        <pc:sldMkLst>
          <pc:docMk/>
          <pc:sldMk cId="3023179451" sldId="558"/>
        </pc:sldMkLst>
        <pc:spChg chg="mod">
          <ac:chgData name="Pamela Zotynia" userId="748f0389e04eecbe" providerId="LiveId" clId="{0FBB8F91-0168-4188-95FA-08CEC235EAAA}" dt="2023-05-05T19:37:27.869" v="0" actId="207"/>
          <ac:spMkLst>
            <pc:docMk/>
            <pc:sldMk cId="3023179451" sldId="558"/>
            <ac:spMk id="2" creationId="{EFC4FA79-0390-232D-D882-AD79A75185B8}"/>
          </ac:spMkLst>
        </pc:spChg>
      </pc:sldChg>
      <pc:sldChg chg="modSp mod">
        <pc:chgData name="Pamela Zotynia" userId="748f0389e04eecbe" providerId="LiveId" clId="{0FBB8F91-0168-4188-95FA-08CEC235EAAA}" dt="2023-05-05T21:25:33.515" v="2"/>
        <pc:sldMkLst>
          <pc:docMk/>
          <pc:sldMk cId="6143707" sldId="564"/>
        </pc:sldMkLst>
        <pc:spChg chg="mod">
          <ac:chgData name="Pamela Zotynia" userId="748f0389e04eecbe" providerId="LiveId" clId="{0FBB8F91-0168-4188-95FA-08CEC235EAAA}" dt="2023-05-05T21:25:33.515" v="2"/>
          <ac:spMkLst>
            <pc:docMk/>
            <pc:sldMk cId="6143707" sldId="564"/>
            <ac:spMk id="3" creationId="{C6EE2BB5-EB88-5E71-1193-4C5897CEB1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CF4AD-B700-4AD5-AFB1-551F1BFF0C90}"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3790C-F9BE-42BA-8996-C3247025C3F9}" type="slidenum">
              <a:rPr lang="en-US" smtClean="0"/>
              <a:t>‹#›</a:t>
            </a:fld>
            <a:endParaRPr lang="en-US"/>
          </a:p>
        </p:txBody>
      </p:sp>
    </p:spTree>
    <p:extLst>
      <p:ext uri="{BB962C8B-B14F-4D97-AF65-F5344CB8AC3E}">
        <p14:creationId xmlns:p14="http://schemas.microsoft.com/office/powerpoint/2010/main" val="184936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4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12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45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36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F3790C-F9BE-42BA-8996-C3247025C3F9}" type="slidenum">
              <a:rPr lang="en-US" smtClean="0"/>
              <a:t>20</a:t>
            </a:fld>
            <a:endParaRPr lang="en-US"/>
          </a:p>
        </p:txBody>
      </p:sp>
    </p:spTree>
    <p:extLst>
      <p:ext uri="{BB962C8B-B14F-4D97-AF65-F5344CB8AC3E}">
        <p14:creationId xmlns:p14="http://schemas.microsoft.com/office/powerpoint/2010/main" val="297157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pPr marL="171450" indent="-171450">
              <a:lnSpc>
                <a:spcPct val="90000"/>
              </a:lnSpc>
              <a:spcBef>
                <a:spcPts val="1000"/>
              </a:spcBef>
              <a:buFont typeface="Arial"/>
              <a:buChar char="•"/>
            </a:pPr>
            <a:r>
              <a:rPr lang="en-US"/>
              <a:t>Develop check lists, social stories or other guides that can remind participants of key steps in meeting challenges that may jeopardize housing</a:t>
            </a:r>
            <a:endParaRPr lang="en-US">
              <a:cs typeface="Calibri" panose="020F0502020204030204"/>
            </a:endParaRPr>
          </a:p>
          <a:p>
            <a:pPr marL="171450" indent="-171450">
              <a:lnSpc>
                <a:spcPct val="90000"/>
              </a:lnSpc>
              <a:spcBef>
                <a:spcPts val="1000"/>
              </a:spcBef>
              <a:buFont typeface="Arial"/>
              <a:buChar char="•"/>
            </a:pPr>
            <a:r>
              <a:rPr lang="en-US"/>
              <a:t>Identify and develop methods to overcome barriers to sustaining housing (i.e.: communicating with emergency service providers, following lease parameters, keeping your home clean)</a:t>
            </a:r>
            <a:endParaRPr lang="en-US">
              <a:cs typeface="Calibri" panose="020F0502020204030204"/>
            </a:endParaRPr>
          </a:p>
          <a:p>
            <a:pPr marL="171450" indent="-171450">
              <a:lnSpc>
                <a:spcPct val="90000"/>
              </a:lnSpc>
              <a:spcBef>
                <a:spcPts val="1000"/>
              </a:spcBef>
              <a:buFont typeface="Arial"/>
              <a:buChar char="•"/>
            </a:pPr>
            <a:r>
              <a:rPr lang="en-US"/>
              <a:t>Develop and Refer to Crisis Plan</a:t>
            </a:r>
            <a:endParaRPr lang="en-US">
              <a:cs typeface="Calibri"/>
            </a:endParaRPr>
          </a:p>
          <a:p>
            <a:pPr>
              <a:lnSpc>
                <a:spcPct val="90000"/>
              </a:lnSpc>
              <a:spcBef>
                <a:spcPts val="10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23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5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77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60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6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89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A00ED-CF88-46FE-8425-53F9406122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06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4CA80-4F3B-4ECA-88A3-328724E6C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77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DD03-1095-48F8-8971-C0D4DA0B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D5C1F-4D3A-4ACB-8678-4AE2CC1CEE6D}"/>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E190C-6FC9-46D3-81DA-EB8F6CE5BDA2}"/>
              </a:ext>
            </a:extLst>
          </p:cNvPr>
          <p:cNvSpPr>
            <a:spLocks noGrp="1"/>
          </p:cNvSpPr>
          <p:nvPr>
            <p:ph type="dt" sz="half" idx="10"/>
          </p:nvPr>
        </p:nvSpPr>
        <p:spPr/>
        <p:txBody>
          <a:bodyPr/>
          <a:lstStyle>
            <a:lvl1pPr>
              <a:defRPr sz="1800"/>
            </a:lvl1pPr>
          </a:lstStyle>
          <a:p>
            <a:fld id="{6A742D7B-033D-4D14-81FF-9CB61D07177D}" type="datetime1">
              <a:rPr lang="en-US" smtClean="0"/>
              <a:t>9/25/2023</a:t>
            </a:fld>
            <a:endParaRPr lang="en-US"/>
          </a:p>
        </p:txBody>
      </p:sp>
      <p:sp>
        <p:nvSpPr>
          <p:cNvPr id="5" name="Footer Placeholder 4">
            <a:extLst>
              <a:ext uri="{FF2B5EF4-FFF2-40B4-BE49-F238E27FC236}">
                <a16:creationId xmlns:a16="http://schemas.microsoft.com/office/drawing/2014/main" id="{14596BE6-A0B2-4FEE-AAB0-02B1E3094443}"/>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43A447B-80BC-4B84-B2C8-6FC1C694E5AA}"/>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3106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8DAB-E6B0-4A11-A481-1FE83BB50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AE6FF-D5EA-41C6-9D82-DD356AAED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1820-B3A1-418A-93B7-029587CB8538}"/>
              </a:ext>
            </a:extLst>
          </p:cNvPr>
          <p:cNvSpPr>
            <a:spLocks noGrp="1"/>
          </p:cNvSpPr>
          <p:nvPr>
            <p:ph type="dt" sz="half" idx="10"/>
          </p:nvPr>
        </p:nvSpPr>
        <p:spPr/>
        <p:txBody>
          <a:bodyPr/>
          <a:lstStyle/>
          <a:p>
            <a:fld id="{A3DB65C1-2DE6-4C0C-AFC6-8795497C7A28}" type="datetime1">
              <a:rPr lang="en-US" smtClean="0"/>
              <a:t>9/25/2023</a:t>
            </a:fld>
            <a:endParaRPr lang="en-US"/>
          </a:p>
        </p:txBody>
      </p:sp>
      <p:sp>
        <p:nvSpPr>
          <p:cNvPr id="5" name="Footer Placeholder 4">
            <a:extLst>
              <a:ext uri="{FF2B5EF4-FFF2-40B4-BE49-F238E27FC236}">
                <a16:creationId xmlns:a16="http://schemas.microsoft.com/office/drawing/2014/main" id="{D7869BED-4528-4F3B-8CD0-5B4141121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C6555-054F-45EB-93D5-2A6553698E1C}"/>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5221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0C472-A6D8-4E30-86D4-21486CE3A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5EAFD-F9C0-4659-8BEA-27426ECC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FB32-BE8A-4D5B-B656-ABB55F9B1D16}"/>
              </a:ext>
            </a:extLst>
          </p:cNvPr>
          <p:cNvSpPr>
            <a:spLocks noGrp="1"/>
          </p:cNvSpPr>
          <p:nvPr>
            <p:ph type="dt" sz="half" idx="10"/>
          </p:nvPr>
        </p:nvSpPr>
        <p:spPr/>
        <p:txBody>
          <a:bodyPr/>
          <a:lstStyle/>
          <a:p>
            <a:fld id="{911D995F-B81A-4A9F-B204-1ADEBB31A7C7}" type="datetime1">
              <a:rPr lang="en-US" smtClean="0"/>
              <a:t>9/25/2023</a:t>
            </a:fld>
            <a:endParaRPr lang="en-US"/>
          </a:p>
        </p:txBody>
      </p:sp>
      <p:sp>
        <p:nvSpPr>
          <p:cNvPr id="5" name="Footer Placeholder 4">
            <a:extLst>
              <a:ext uri="{FF2B5EF4-FFF2-40B4-BE49-F238E27FC236}">
                <a16:creationId xmlns:a16="http://schemas.microsoft.com/office/drawing/2014/main" id="{9B34DE93-6DDC-42CF-82D4-48FD78143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2195C-0E18-4D1A-9E3B-D35A32440774}"/>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14504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9/25/2023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128936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A2F-6BE9-46F9-B011-8EA2A74B240C}"/>
              </a:ext>
            </a:extLst>
          </p:cNvPr>
          <p:cNvSpPr>
            <a:spLocks noGrp="1"/>
          </p:cNvSpPr>
          <p:nvPr>
            <p:ph type="title"/>
          </p:nvPr>
        </p:nvSpPr>
        <p:spPr>
          <a:xfrm>
            <a:off x="838200" y="600515"/>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F2AA8E8-8528-4E02-8EB6-D8ACE835FBA1}"/>
              </a:ext>
            </a:extLst>
          </p:cNvPr>
          <p:cNvSpPr>
            <a:spLocks noGrp="1"/>
          </p:cNvSpPr>
          <p:nvPr>
            <p:ph idx="1"/>
          </p:nvPr>
        </p:nvSpPr>
        <p:spPr>
          <a:xfrm>
            <a:off x="838200" y="2005012"/>
            <a:ext cx="10515600" cy="42524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58E5D05-C1D8-482B-B0D7-297FB792D18C}"/>
              </a:ext>
            </a:extLst>
          </p:cNvPr>
          <p:cNvSpPr>
            <a:spLocks noGrp="1"/>
          </p:cNvSpPr>
          <p:nvPr>
            <p:ph type="dt" sz="half" idx="10"/>
          </p:nvPr>
        </p:nvSpPr>
        <p:spPr/>
        <p:txBody>
          <a:bodyPr/>
          <a:lstStyle>
            <a:lvl1pPr>
              <a:defRPr sz="1800">
                <a:solidFill>
                  <a:schemeClr val="tx1"/>
                </a:solidFill>
              </a:defRPr>
            </a:lvl1pPr>
          </a:lstStyle>
          <a:p>
            <a:fld id="{D5867E30-8A88-4F2A-9847-23E656D8A686}" type="datetime1">
              <a:rPr lang="en-US" smtClean="0"/>
              <a:t>9/25/2023</a:t>
            </a:fld>
            <a:endParaRPr lang="en-US"/>
          </a:p>
        </p:txBody>
      </p:sp>
      <p:sp>
        <p:nvSpPr>
          <p:cNvPr id="5" name="Footer Placeholder 4">
            <a:extLst>
              <a:ext uri="{FF2B5EF4-FFF2-40B4-BE49-F238E27FC236}">
                <a16:creationId xmlns:a16="http://schemas.microsoft.com/office/drawing/2014/main" id="{CC4C234D-B6F2-4948-88EF-B6CC938049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3065CABC-FCEC-4E30-AF2C-DF4F8B20CEE3}"/>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82729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396D-5CBE-430F-8B9C-1A4FC3D21C7D}"/>
              </a:ext>
            </a:extLst>
          </p:cNvPr>
          <p:cNvSpPr>
            <a:spLocks noGrp="1"/>
          </p:cNvSpPr>
          <p:nvPr>
            <p:ph type="title"/>
          </p:nvPr>
        </p:nvSpPr>
        <p:spPr>
          <a:xfrm>
            <a:off x="831850" y="1709738"/>
            <a:ext cx="10515600" cy="1902595"/>
          </a:xfrm>
        </p:spPr>
        <p:txBody>
          <a:bodyPr anchor="b">
            <a:normAutofit/>
          </a:bodyPr>
          <a:lstStyle>
            <a:lvl1pPr algn="ctr">
              <a:defRPr sz="4400" baseline="0"/>
            </a:lvl1pPr>
          </a:lstStyle>
          <a:p>
            <a:r>
              <a:rPr lang="en-US"/>
              <a:t>Click to edit Master title style</a:t>
            </a:r>
          </a:p>
        </p:txBody>
      </p:sp>
      <p:sp>
        <p:nvSpPr>
          <p:cNvPr id="3" name="Text Placeholder 2">
            <a:extLst>
              <a:ext uri="{FF2B5EF4-FFF2-40B4-BE49-F238E27FC236}">
                <a16:creationId xmlns:a16="http://schemas.microsoft.com/office/drawing/2014/main" id="{84565222-8EF8-494E-BBD1-5BC1334F4780}"/>
              </a:ext>
            </a:extLst>
          </p:cNvPr>
          <p:cNvSpPr>
            <a:spLocks noGrp="1"/>
          </p:cNvSpPr>
          <p:nvPr>
            <p:ph type="body" idx="1"/>
          </p:nvPr>
        </p:nvSpPr>
        <p:spPr>
          <a:xfrm>
            <a:off x="831850" y="3756544"/>
            <a:ext cx="10515600"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83EB0-D805-4ABB-B06F-B42614A6AB87}"/>
              </a:ext>
            </a:extLst>
          </p:cNvPr>
          <p:cNvSpPr>
            <a:spLocks noGrp="1"/>
          </p:cNvSpPr>
          <p:nvPr>
            <p:ph type="dt" sz="half" idx="10"/>
          </p:nvPr>
        </p:nvSpPr>
        <p:spPr/>
        <p:txBody>
          <a:bodyPr/>
          <a:lstStyle>
            <a:lvl1pPr>
              <a:defRPr sz="1800">
                <a:solidFill>
                  <a:schemeClr val="tx1"/>
                </a:solidFill>
              </a:defRPr>
            </a:lvl1pPr>
          </a:lstStyle>
          <a:p>
            <a:fld id="{6F1B7A55-24A4-49A2-A78B-191A69C28227}" type="datetime1">
              <a:rPr lang="en-US" smtClean="0"/>
              <a:t>9/25/2023</a:t>
            </a:fld>
            <a:endParaRPr lang="en-US"/>
          </a:p>
        </p:txBody>
      </p:sp>
      <p:sp>
        <p:nvSpPr>
          <p:cNvPr id="5" name="Footer Placeholder 4">
            <a:extLst>
              <a:ext uri="{FF2B5EF4-FFF2-40B4-BE49-F238E27FC236}">
                <a16:creationId xmlns:a16="http://schemas.microsoft.com/office/drawing/2014/main" id="{2A1446C1-4B3D-4324-BBD5-440F70B0FAB4}"/>
              </a:ext>
            </a:extLst>
          </p:cNvPr>
          <p:cNvSpPr>
            <a:spLocks noGrp="1"/>
          </p:cNvSpPr>
          <p:nvPr>
            <p:ph type="ftr" sz="quarter" idx="11"/>
          </p:nvPr>
        </p:nvSpPr>
        <p:spPr/>
        <p:txBody>
          <a:bodyPr/>
          <a:lstStyle>
            <a:lvl1pPr>
              <a:defRPr sz="1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E6FA590-6EFB-4385-8D6F-34817A76D15B}"/>
              </a:ext>
            </a:extLst>
          </p:cNvPr>
          <p:cNvSpPr>
            <a:spLocks noGrp="1"/>
          </p:cNvSpPr>
          <p:nvPr>
            <p:ph type="sldNum" sz="quarter" idx="12"/>
          </p:nvPr>
        </p:nvSpPr>
        <p:spPr/>
        <p:txBody>
          <a:bodyPr/>
          <a:lstStyle>
            <a:lvl1pPr>
              <a:defRPr sz="1800">
                <a:solidFill>
                  <a:schemeClr val="tx1"/>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195033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B2ED-C3EA-4D8F-8DA4-BEEE4B97EF43}"/>
              </a:ext>
            </a:extLst>
          </p:cNvPr>
          <p:cNvSpPr>
            <a:spLocks noGrp="1"/>
          </p:cNvSpPr>
          <p:nvPr>
            <p:ph type="title"/>
          </p:nvPr>
        </p:nvSpPr>
        <p:spPr>
          <a:xfrm>
            <a:off x="838200" y="582409"/>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01EB8E3-FD04-44B9-BF65-D7CFA74AD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FC70-A7A4-42B3-906B-807D8E4ED3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E3179-329E-4421-B0D5-2A263B3D862F}"/>
              </a:ext>
            </a:extLst>
          </p:cNvPr>
          <p:cNvSpPr>
            <a:spLocks noGrp="1"/>
          </p:cNvSpPr>
          <p:nvPr>
            <p:ph type="dt" sz="half" idx="10"/>
          </p:nvPr>
        </p:nvSpPr>
        <p:spPr/>
        <p:txBody>
          <a:bodyPr/>
          <a:lstStyle/>
          <a:p>
            <a:fld id="{A952413A-4D60-47C9-9EFA-8D1DA93CFC03}" type="datetime1">
              <a:rPr lang="en-US" smtClean="0"/>
              <a:t>9/25/2023</a:t>
            </a:fld>
            <a:endParaRPr lang="en-US"/>
          </a:p>
        </p:txBody>
      </p:sp>
      <p:sp>
        <p:nvSpPr>
          <p:cNvPr id="6" name="Footer Placeholder 5">
            <a:extLst>
              <a:ext uri="{FF2B5EF4-FFF2-40B4-BE49-F238E27FC236}">
                <a16:creationId xmlns:a16="http://schemas.microsoft.com/office/drawing/2014/main" id="{B2DD877F-5FB5-40E6-A5FE-D1F83A77F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615D3-9BCE-4B00-872F-2F4AC65A2926}"/>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44666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2DB-4330-474E-B6BE-3EBA7A68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7D566-4837-48AC-A666-20E177C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FCC1F-75F6-4CF7-9DDB-22267010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8CE4C-1D56-4645-A395-451D5FC2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CF389-DAA7-4264-B32A-79EC6734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1468-A96D-44AA-B013-066F0CEF9D92}"/>
              </a:ext>
            </a:extLst>
          </p:cNvPr>
          <p:cNvSpPr>
            <a:spLocks noGrp="1"/>
          </p:cNvSpPr>
          <p:nvPr>
            <p:ph type="dt" sz="half" idx="10"/>
          </p:nvPr>
        </p:nvSpPr>
        <p:spPr/>
        <p:txBody>
          <a:bodyPr/>
          <a:lstStyle/>
          <a:p>
            <a:fld id="{692241CF-6E4D-4E36-BB0F-5172574B986A}" type="datetime1">
              <a:rPr lang="en-US" smtClean="0"/>
              <a:t>9/25/2023</a:t>
            </a:fld>
            <a:endParaRPr lang="en-US"/>
          </a:p>
        </p:txBody>
      </p:sp>
      <p:sp>
        <p:nvSpPr>
          <p:cNvPr id="8" name="Footer Placeholder 7">
            <a:extLst>
              <a:ext uri="{FF2B5EF4-FFF2-40B4-BE49-F238E27FC236}">
                <a16:creationId xmlns:a16="http://schemas.microsoft.com/office/drawing/2014/main" id="{D063CB69-A5A9-4489-B6D4-0426BD0A4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5352F-4791-44C7-AD63-6A5E8A4906C3}"/>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383160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6C2F-FC64-4F90-B5C8-447E4F096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AE7EA-D8FE-4EC0-9061-F19FC4E6AEFC}"/>
              </a:ext>
            </a:extLst>
          </p:cNvPr>
          <p:cNvSpPr>
            <a:spLocks noGrp="1"/>
          </p:cNvSpPr>
          <p:nvPr>
            <p:ph type="dt" sz="half" idx="10"/>
          </p:nvPr>
        </p:nvSpPr>
        <p:spPr/>
        <p:txBody>
          <a:bodyPr/>
          <a:lstStyle/>
          <a:p>
            <a:fld id="{67B33497-7364-451F-8BF7-90AB4BAAC2EC}" type="datetime1">
              <a:rPr lang="en-US" smtClean="0"/>
              <a:t>9/25/2023</a:t>
            </a:fld>
            <a:endParaRPr lang="en-US"/>
          </a:p>
        </p:txBody>
      </p:sp>
      <p:sp>
        <p:nvSpPr>
          <p:cNvPr id="4" name="Footer Placeholder 3">
            <a:extLst>
              <a:ext uri="{FF2B5EF4-FFF2-40B4-BE49-F238E27FC236}">
                <a16:creationId xmlns:a16="http://schemas.microsoft.com/office/drawing/2014/main" id="{23E31EAD-A869-4FD6-B457-44B986E02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368E6-524F-4941-8433-7B466F04DC7E}"/>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50823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0154B-0D95-46F7-812A-5057A8091079}"/>
              </a:ext>
            </a:extLst>
          </p:cNvPr>
          <p:cNvSpPr>
            <a:spLocks noGrp="1"/>
          </p:cNvSpPr>
          <p:nvPr>
            <p:ph type="dt" sz="half" idx="10"/>
          </p:nvPr>
        </p:nvSpPr>
        <p:spPr/>
        <p:txBody>
          <a:bodyPr/>
          <a:lstStyle/>
          <a:p>
            <a:fld id="{BA7E237F-13D7-4475-A12C-469BB2D59E51}" type="datetime1">
              <a:rPr lang="en-US" smtClean="0"/>
              <a:t>9/25/2023</a:t>
            </a:fld>
            <a:endParaRPr lang="en-US"/>
          </a:p>
        </p:txBody>
      </p:sp>
      <p:sp>
        <p:nvSpPr>
          <p:cNvPr id="3" name="Footer Placeholder 2">
            <a:extLst>
              <a:ext uri="{FF2B5EF4-FFF2-40B4-BE49-F238E27FC236}">
                <a16:creationId xmlns:a16="http://schemas.microsoft.com/office/drawing/2014/main" id="{BE4AA1AF-A9B1-4608-AA7F-D9182AAB0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9643-B302-438B-B070-12FF235D7418}"/>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19060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4DE-8202-433D-A0BE-1674FE1F7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E1DC0-132A-4556-BB6B-36273AA1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77B349-9114-4B2F-B0D4-92CDDCD5D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CD897-E0A2-417D-A313-DD0306B80C8E}"/>
              </a:ext>
            </a:extLst>
          </p:cNvPr>
          <p:cNvSpPr>
            <a:spLocks noGrp="1"/>
          </p:cNvSpPr>
          <p:nvPr>
            <p:ph type="dt" sz="half" idx="10"/>
          </p:nvPr>
        </p:nvSpPr>
        <p:spPr/>
        <p:txBody>
          <a:bodyPr/>
          <a:lstStyle/>
          <a:p>
            <a:fld id="{A6FE7359-611C-4E73-8388-81AD53204F4F}" type="datetime1">
              <a:rPr lang="en-US" smtClean="0"/>
              <a:t>9/25/2023</a:t>
            </a:fld>
            <a:endParaRPr lang="en-US"/>
          </a:p>
        </p:txBody>
      </p:sp>
      <p:sp>
        <p:nvSpPr>
          <p:cNvPr id="6" name="Footer Placeholder 5">
            <a:extLst>
              <a:ext uri="{FF2B5EF4-FFF2-40B4-BE49-F238E27FC236}">
                <a16:creationId xmlns:a16="http://schemas.microsoft.com/office/drawing/2014/main" id="{47349D57-307B-4414-8398-F4C44D002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26C2A-8648-4AE9-9716-6BF737BCFE52}"/>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119470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FEC-0E41-4AC2-AABC-0896C366B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6B95E-D265-4790-BB78-8FE02B136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A5D8F8-50DE-464C-9FC8-7FA87A44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2F22-5D56-4EB6-895A-FEDEB0F21E3A}"/>
              </a:ext>
            </a:extLst>
          </p:cNvPr>
          <p:cNvSpPr>
            <a:spLocks noGrp="1"/>
          </p:cNvSpPr>
          <p:nvPr>
            <p:ph type="dt" sz="half" idx="10"/>
          </p:nvPr>
        </p:nvSpPr>
        <p:spPr/>
        <p:txBody>
          <a:bodyPr/>
          <a:lstStyle/>
          <a:p>
            <a:fld id="{C03FBAB6-1282-4267-BD54-0E4F5401BD4B}" type="datetime1">
              <a:rPr lang="en-US" smtClean="0"/>
              <a:t>9/25/2023</a:t>
            </a:fld>
            <a:endParaRPr lang="en-US"/>
          </a:p>
        </p:txBody>
      </p:sp>
      <p:sp>
        <p:nvSpPr>
          <p:cNvPr id="6" name="Footer Placeholder 5">
            <a:extLst>
              <a:ext uri="{FF2B5EF4-FFF2-40B4-BE49-F238E27FC236}">
                <a16:creationId xmlns:a16="http://schemas.microsoft.com/office/drawing/2014/main" id="{39022966-FAD5-4AD0-BE1E-9E1845601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7A33B-53A2-47D0-B123-9EED7B36AE17}"/>
              </a:ext>
            </a:extLst>
          </p:cNvPr>
          <p:cNvSpPr>
            <a:spLocks noGrp="1"/>
          </p:cNvSpPr>
          <p:nvPr>
            <p:ph type="sldNum" sz="quarter" idx="12"/>
          </p:nvPr>
        </p:nvSpPr>
        <p:spPr/>
        <p:txBody>
          <a:bodyPr/>
          <a:lstStyle/>
          <a:p>
            <a:fld id="{BAFF7539-182B-4D1D-8863-BA9E207FA7A6}" type="slidenum">
              <a:rPr lang="en-US" smtClean="0"/>
              <a:t>‹#›</a:t>
            </a:fld>
            <a:endParaRPr lang="en-US"/>
          </a:p>
        </p:txBody>
      </p:sp>
    </p:spTree>
    <p:extLst>
      <p:ext uri="{BB962C8B-B14F-4D97-AF65-F5344CB8AC3E}">
        <p14:creationId xmlns:p14="http://schemas.microsoft.com/office/powerpoint/2010/main" val="293551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8DC62-E2CB-40AE-B6A9-FB74B2D1E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66898-E450-48A7-8BC0-24E89020E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5552-0D98-4200-90D7-9D684E378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21F55-24FD-4D49-9511-75E947BA1874}" type="datetime1">
              <a:rPr lang="en-US" smtClean="0"/>
              <a:t>9/25/2023</a:t>
            </a:fld>
            <a:endParaRPr lang="en-US"/>
          </a:p>
        </p:txBody>
      </p:sp>
      <p:sp>
        <p:nvSpPr>
          <p:cNvPr id="5" name="Footer Placeholder 4">
            <a:extLst>
              <a:ext uri="{FF2B5EF4-FFF2-40B4-BE49-F238E27FC236}">
                <a16:creationId xmlns:a16="http://schemas.microsoft.com/office/drawing/2014/main" id="{F3C892BC-8947-442D-8FF8-2171C1D0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3BD60-8912-49AC-8981-F92237384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F7539-182B-4D1D-8863-BA9E207FA7A6}" type="slidenum">
              <a:rPr lang="en-US" smtClean="0"/>
              <a:t>‹#›</a:t>
            </a:fld>
            <a:endParaRPr lang="en-US"/>
          </a:p>
        </p:txBody>
      </p:sp>
    </p:spTree>
    <p:extLst>
      <p:ext uri="{BB962C8B-B14F-4D97-AF65-F5344CB8AC3E}">
        <p14:creationId xmlns:p14="http://schemas.microsoft.com/office/powerpoint/2010/main" val="593963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ving.com/tips/how-to-be-a-good-tenant/#:~:text=Simple%20Tips%20for%20How%20to%20Be%20a%20Good,away%20...%208%20Be%20friendly%20...%20More%20item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alegalaid.net/" TargetMode="External"/><Relationship Id="rId7" Type="http://schemas.openxmlformats.org/officeDocument/2006/relationships/hyperlink" Target="https://www.rhls.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hud.gov/i_want_to/talk_to_a_housing_counselor" TargetMode="External"/><Relationship Id="rId5" Type="http://schemas.openxmlformats.org/officeDocument/2006/relationships/hyperlink" Target="http://services.dpw.state.pa.us/oimpolicymanuals/cash/138_Allowances_and_Benefits/138_Appendix_E.htm" TargetMode="External"/><Relationship Id="rId4" Type="http://schemas.openxmlformats.org/officeDocument/2006/relationships/hyperlink" Target="http://www.rhls.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aable.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phila.gov/departments/division-of-housing-and-community-development/get-help/get-home-improvement-hel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d.usda.gov/programs-services/single-family-housing-programs/single-family-housing-repair-loans-grants/pa&#16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habitatphiladelphia.org/home-repair-program/&#16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ced.pa.gov/housing-and-development/weatherization/agency-list/&#16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dced.pa.gov/programs/weatherization-assistance-program-wa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ACC3-384A-14F3-4C0F-04ED23D83D07}"/>
              </a:ext>
            </a:extLst>
          </p:cNvPr>
          <p:cNvSpPr>
            <a:spLocks noGrp="1"/>
          </p:cNvSpPr>
          <p:nvPr>
            <p:ph type="ctrTitle"/>
          </p:nvPr>
        </p:nvSpPr>
        <p:spPr>
          <a:xfrm>
            <a:off x="1524000" y="1122363"/>
            <a:ext cx="9144000" cy="2387600"/>
          </a:xfrm>
        </p:spPr>
        <p:txBody>
          <a:bodyPr anchor="b">
            <a:normAutofit/>
          </a:bodyPr>
          <a:lstStyle/>
          <a:p>
            <a:br>
              <a:rPr lang="en-US" sz="5100"/>
            </a:br>
            <a:endParaRPr lang="en-US" sz="5100">
              <a:latin typeface="Franklin Gothic Medium"/>
              <a:cs typeface="Arial"/>
            </a:endParaRPr>
          </a:p>
        </p:txBody>
      </p:sp>
      <p:sp>
        <p:nvSpPr>
          <p:cNvPr id="3" name="Text Placeholder 2">
            <a:extLst>
              <a:ext uri="{FF2B5EF4-FFF2-40B4-BE49-F238E27FC236}">
                <a16:creationId xmlns:a16="http://schemas.microsoft.com/office/drawing/2014/main" id="{C6EE2BB5-EB88-5E71-1193-4C5897CEB1A8}"/>
              </a:ext>
            </a:extLst>
          </p:cNvPr>
          <p:cNvSpPr>
            <a:spLocks noGrp="1"/>
          </p:cNvSpPr>
          <p:nvPr>
            <p:ph type="subTitle" idx="1"/>
          </p:nvPr>
        </p:nvSpPr>
        <p:spPr>
          <a:xfrm>
            <a:off x="996287" y="3602037"/>
            <a:ext cx="9671713" cy="2027663"/>
          </a:xfrm>
        </p:spPr>
        <p:txBody>
          <a:bodyPr vert="horz" lIns="91440" tIns="45720" rIns="91440" bIns="45720" rtlCol="0" anchor="t">
            <a:normAutofit fontScale="70000" lnSpcReduction="20000"/>
          </a:bodyPr>
          <a:lstStyle/>
          <a:p>
            <a:endParaRPr lang="en-US" dirty="0">
              <a:latin typeface="Franklin Gothic Medium"/>
              <a:cs typeface="Arial"/>
            </a:endParaRP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a:p>
            <a:r>
              <a:rPr kumimoji="0" lang="en-US" sz="5100" b="0" i="0" u="none" strike="noStrike" kern="1200" cap="none" spc="0" normalizeH="0" baseline="0" noProof="0" dirty="0">
                <a:ln>
                  <a:noFill/>
                </a:ln>
                <a:solidFill>
                  <a:prstClr val="black"/>
                </a:solidFill>
                <a:effectLst/>
                <a:uLnTx/>
                <a:uFillTx/>
                <a:latin typeface="Franklin Gothic Medium"/>
                <a:ea typeface="+mj-ea"/>
                <a:cs typeface="Arial"/>
              </a:rPr>
              <a:t>Housing Transition &amp; Tenancy Sustaining Service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ranklin Gothic Medium" panose="020B0603020102020204"/>
                <a:ea typeface="+mn-ea"/>
                <a:cs typeface="+mn-cs"/>
              </a:rPr>
              <a:t>Tenancy Sustaining Services</a:t>
            </a:r>
          </a:p>
          <a:p>
            <a:endParaRPr kumimoji="0" lang="en-US" sz="5100" b="0" i="0" u="none" strike="noStrike" kern="1200" cap="none" spc="0" normalizeH="0" baseline="0" noProof="0" dirty="0">
              <a:ln>
                <a:noFill/>
              </a:ln>
              <a:solidFill>
                <a:prstClr val="black"/>
              </a:solidFill>
              <a:effectLst/>
              <a:uLnTx/>
              <a:uFillTx/>
              <a:latin typeface="Franklin Gothic Medium"/>
              <a:ea typeface="+mj-ea"/>
              <a:cs typeface="Arial"/>
            </a:endParaRPr>
          </a:p>
        </p:txBody>
      </p:sp>
      <p:sp>
        <p:nvSpPr>
          <p:cNvPr id="4" name="Slide Number Placeholder 3">
            <a:extLst>
              <a:ext uri="{FF2B5EF4-FFF2-40B4-BE49-F238E27FC236}">
                <a16:creationId xmlns:a16="http://schemas.microsoft.com/office/drawing/2014/main" id="{A56D4592-6EA0-373A-A9D5-5534A9CA381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5C8F209-0BE7-4F94-8915-A3CF9146FC46}"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6" name="Picture 5" descr="A close-up of a sign&#10;&#10;Description automatically generated">
            <a:extLst>
              <a:ext uri="{FF2B5EF4-FFF2-40B4-BE49-F238E27FC236}">
                <a16:creationId xmlns:a16="http://schemas.microsoft.com/office/drawing/2014/main" id="{BC22DF0F-3300-6ABE-3471-906441D08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16" y="2138363"/>
            <a:ext cx="3049214" cy="1371600"/>
          </a:xfrm>
          <a:prstGeom prst="rect">
            <a:avLst/>
          </a:prstGeom>
        </p:spPr>
      </p:pic>
      <p:pic>
        <p:nvPicPr>
          <p:cNvPr id="5" name="Picture 4" descr="A close up of text&#10;&#10;Description automatically generated">
            <a:extLst>
              <a:ext uri="{FF2B5EF4-FFF2-40B4-BE49-F238E27FC236}">
                <a16:creationId xmlns:a16="http://schemas.microsoft.com/office/drawing/2014/main" id="{5946D29F-A3C2-A13D-5E80-F6FDEB0B1324}"/>
              </a:ext>
            </a:extLst>
          </p:cNvPr>
          <p:cNvPicPr>
            <a:picLocks noChangeAspect="1"/>
          </p:cNvPicPr>
          <p:nvPr/>
        </p:nvPicPr>
        <p:blipFill>
          <a:blip r:embed="rId3"/>
          <a:stretch>
            <a:fillRect/>
          </a:stretch>
        </p:blipFill>
        <p:spPr>
          <a:xfrm>
            <a:off x="5520017" y="2323892"/>
            <a:ext cx="3987052" cy="1190481"/>
          </a:xfrm>
          <a:prstGeom prst="rect">
            <a:avLst/>
          </a:prstGeom>
        </p:spPr>
      </p:pic>
    </p:spTree>
    <p:extLst>
      <p:ext uri="{BB962C8B-B14F-4D97-AF65-F5344CB8AC3E}">
        <p14:creationId xmlns:p14="http://schemas.microsoft.com/office/powerpoint/2010/main" val="316291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F90A-148F-4074-ABCE-5AAA7616507A}"/>
              </a:ext>
            </a:extLst>
          </p:cNvPr>
          <p:cNvSpPr>
            <a:spLocks noGrp="1"/>
          </p:cNvSpPr>
          <p:nvPr>
            <p:ph type="title"/>
          </p:nvPr>
        </p:nvSpPr>
        <p:spPr/>
        <p:txBody>
          <a:bodyPr/>
          <a:lstStyle/>
          <a:p>
            <a:pPr marR="0" rtl="0"/>
            <a:r>
              <a:rPr lang="en-US" b="1" i="0" strike="noStrike" baseline="0" dirty="0">
                <a:latin typeface="Franklin Gothic Medium" panose="020B0603020102020204" pitchFamily="34" charset="0"/>
              </a:rPr>
              <a:t>Lease Compliance</a:t>
            </a:r>
          </a:p>
        </p:txBody>
      </p:sp>
      <p:sp>
        <p:nvSpPr>
          <p:cNvPr id="3" name="Text Placeholder 2">
            <a:extLst>
              <a:ext uri="{FF2B5EF4-FFF2-40B4-BE49-F238E27FC236}">
                <a16:creationId xmlns:a16="http://schemas.microsoft.com/office/drawing/2014/main" id="{2D58DA3A-B527-4E5F-B247-3992EF1BE4DD}"/>
              </a:ext>
            </a:extLst>
          </p:cNvPr>
          <p:cNvSpPr>
            <a:spLocks noGrp="1"/>
          </p:cNvSpPr>
          <p:nvPr>
            <p:ph type="body" idx="1"/>
          </p:nvPr>
        </p:nvSpPr>
        <p:spPr/>
        <p:txBody>
          <a:bodyPr vert="horz" lIns="91440" tIns="45720" rIns="91440" bIns="45720" rtlCol="0" anchor="t">
            <a:normAutofit fontScale="85000" lnSpcReduction="20000"/>
          </a:bodyPr>
          <a:lstStyle/>
          <a:p>
            <a:pPr marL="0" indent="0">
              <a:buNone/>
            </a:pPr>
            <a:r>
              <a:rPr lang="en-US" sz="4400" dirty="0">
                <a:solidFill>
                  <a:srgbClr val="000000"/>
                </a:solidFill>
              </a:rPr>
              <a:t>Provide ongoing support to the participant</a:t>
            </a:r>
            <a:endParaRPr lang="en-US" dirty="0"/>
          </a:p>
          <a:p>
            <a:pPr marL="457200" lvl="1" indent="0">
              <a:buNone/>
            </a:pPr>
            <a:r>
              <a:rPr lang="en-US" sz="4000" dirty="0">
                <a:solidFill>
                  <a:srgbClr val="000000"/>
                </a:solidFill>
              </a:rPr>
              <a:t> </a:t>
            </a:r>
          </a:p>
          <a:p>
            <a:pPr lvl="1">
              <a:buFont typeface="Wingdings" panose="05000000000000000000" pitchFamily="2" charset="2"/>
              <a:buChar char="ü"/>
            </a:pPr>
            <a:r>
              <a:rPr lang="en-US" sz="4000" dirty="0">
                <a:solidFill>
                  <a:srgbClr val="000000"/>
                </a:solidFill>
              </a:rPr>
              <a:t>Being</a:t>
            </a:r>
            <a:r>
              <a:rPr lang="en-US" sz="4000" b="0" i="0" u="none" strike="noStrike" baseline="0" dirty="0">
                <a:solidFill>
                  <a:srgbClr val="000000"/>
                </a:solidFill>
              </a:rPr>
              <a:t> a </a:t>
            </a:r>
            <a:r>
              <a:rPr lang="en-US" sz="4000" dirty="0">
                <a:solidFill>
                  <a:srgbClr val="000000"/>
                </a:solidFill>
              </a:rPr>
              <a:t>Good</a:t>
            </a:r>
            <a:r>
              <a:rPr lang="en-US" sz="4000" b="0" i="0" u="none" strike="noStrike" baseline="0" dirty="0">
                <a:solidFill>
                  <a:srgbClr val="000000"/>
                </a:solidFill>
              </a:rPr>
              <a:t> </a:t>
            </a:r>
            <a:r>
              <a:rPr lang="en-US" sz="4000" dirty="0">
                <a:solidFill>
                  <a:srgbClr val="000000"/>
                </a:solidFill>
              </a:rPr>
              <a:t>Tenant</a:t>
            </a:r>
          </a:p>
          <a:p>
            <a:pPr marL="457200" lvl="1" indent="0">
              <a:buNone/>
            </a:pPr>
            <a:endParaRPr lang="en-US" sz="4000" dirty="0">
              <a:solidFill>
                <a:srgbClr val="000000"/>
              </a:solidFill>
            </a:endParaRPr>
          </a:p>
          <a:p>
            <a:pPr lvl="1">
              <a:buFont typeface="Wingdings" panose="05000000000000000000" pitchFamily="2" charset="2"/>
              <a:buChar char="ü"/>
            </a:pPr>
            <a:r>
              <a:rPr lang="en-US" sz="4000" dirty="0">
                <a:solidFill>
                  <a:srgbClr val="000000"/>
                </a:solidFill>
              </a:rPr>
              <a:t> Understanding the Lease  </a:t>
            </a:r>
          </a:p>
          <a:p>
            <a:pPr lvl="1">
              <a:buFont typeface="Wingdings" panose="05000000000000000000" pitchFamily="2" charset="2"/>
              <a:buChar char="ü"/>
            </a:pPr>
            <a:endParaRPr lang="en-US" sz="4000" dirty="0">
              <a:solidFill>
                <a:srgbClr val="000000"/>
              </a:solidFill>
            </a:endParaRPr>
          </a:p>
          <a:p>
            <a:pPr lvl="1">
              <a:buFont typeface="Wingdings" panose="05000000000000000000" pitchFamily="2" charset="2"/>
              <a:buChar char="ü"/>
            </a:pPr>
            <a:r>
              <a:rPr lang="en-US" sz="4000" dirty="0">
                <a:solidFill>
                  <a:srgbClr val="000000"/>
                </a:solidFill>
              </a:rPr>
              <a:t> Ongoing</a:t>
            </a:r>
            <a:r>
              <a:rPr lang="en-US" sz="4000" b="0" i="0" u="none" strike="noStrike" baseline="0" dirty="0">
                <a:solidFill>
                  <a:srgbClr val="000000"/>
                </a:solidFill>
              </a:rPr>
              <a:t> </a:t>
            </a:r>
            <a:r>
              <a:rPr lang="en-US" sz="4000" dirty="0">
                <a:solidFill>
                  <a:srgbClr val="000000"/>
                </a:solidFill>
              </a:rPr>
              <a:t>Support</a:t>
            </a:r>
            <a:r>
              <a:rPr lang="en-US" sz="4000" b="0" i="0" u="none" strike="noStrike" baseline="0" dirty="0">
                <a:solidFill>
                  <a:srgbClr val="000000"/>
                </a:solidFill>
              </a:rPr>
              <a:t> with </a:t>
            </a:r>
            <a:r>
              <a:rPr lang="en-US" sz="4000" dirty="0">
                <a:solidFill>
                  <a:srgbClr val="000000"/>
                </a:solidFill>
              </a:rPr>
              <a:t>Activities</a:t>
            </a:r>
            <a:r>
              <a:rPr lang="en-US" sz="4000" b="0" i="0" u="none" strike="noStrike" baseline="0" dirty="0">
                <a:solidFill>
                  <a:srgbClr val="000000"/>
                </a:solidFill>
              </a:rPr>
              <a:t> </a:t>
            </a:r>
            <a:r>
              <a:rPr lang="en-US" sz="4000" dirty="0">
                <a:solidFill>
                  <a:srgbClr val="000000"/>
                </a:solidFill>
              </a:rPr>
              <a:t>Related</a:t>
            </a:r>
            <a:r>
              <a:rPr lang="en-US" sz="4000" b="0" i="0" u="none" strike="noStrike" baseline="0" dirty="0">
                <a:solidFill>
                  <a:srgbClr val="000000"/>
                </a:solidFill>
              </a:rPr>
              <a:t> to </a:t>
            </a:r>
            <a:r>
              <a:rPr lang="en-US" sz="4000" dirty="0">
                <a:solidFill>
                  <a:srgbClr val="000000"/>
                </a:solidFill>
              </a:rPr>
              <a:t>Household</a:t>
            </a:r>
            <a:r>
              <a:rPr lang="en-US" sz="4000" b="0" i="0" u="none" strike="noStrike" baseline="0" dirty="0">
                <a:solidFill>
                  <a:srgbClr val="000000"/>
                </a:solidFill>
              </a:rPr>
              <a:t> </a:t>
            </a:r>
            <a:r>
              <a:rPr lang="en-US" sz="4000" dirty="0">
                <a:solidFill>
                  <a:srgbClr val="000000"/>
                </a:solidFill>
              </a:rPr>
              <a:t>Management</a:t>
            </a:r>
          </a:p>
          <a:p>
            <a:pPr lvl="1">
              <a:buFont typeface="Wingdings" panose="05000000000000000000" pitchFamily="2" charset="2"/>
              <a:buChar char="ü"/>
            </a:pPr>
            <a:endParaRPr lang="en-US" sz="4000" b="0" i="0" u="none" strike="noStrike" baseline="0" dirty="0">
              <a:solidFill>
                <a:srgbClr val="000000"/>
              </a:solidFill>
            </a:endParaRPr>
          </a:p>
          <a:p>
            <a:pPr lvl="1">
              <a:buFont typeface="Wingdings" panose="05000000000000000000" pitchFamily="2" charset="2"/>
              <a:buChar char="ü"/>
            </a:pPr>
            <a:r>
              <a:rPr lang="en-US" sz="4000" dirty="0"/>
              <a:t> PREP Curriculum</a:t>
            </a:r>
          </a:p>
        </p:txBody>
      </p:sp>
      <p:sp>
        <p:nvSpPr>
          <p:cNvPr id="6" name="Slide Number Placeholder 5">
            <a:extLst>
              <a:ext uri="{FF2B5EF4-FFF2-40B4-BE49-F238E27FC236}">
                <a16:creationId xmlns:a16="http://schemas.microsoft.com/office/drawing/2014/main" id="{E2E37B37-8B1D-4C3A-8400-BD41ACC1CE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9491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0C9E-74B0-8FCD-E797-50A4D1E06107}"/>
              </a:ext>
            </a:extLst>
          </p:cNvPr>
          <p:cNvSpPr>
            <a:spLocks noGrp="1"/>
          </p:cNvSpPr>
          <p:nvPr>
            <p:ph type="title"/>
          </p:nvPr>
        </p:nvSpPr>
        <p:spPr/>
        <p:txBody>
          <a:bodyPr/>
          <a:lstStyle/>
          <a:p>
            <a:r>
              <a:rPr lang="en-US" b="1" i="0" strike="noStrike" baseline="0" dirty="0">
                <a:latin typeface="Franklin Gothic Medium" panose="020B0603020102020204" pitchFamily="34" charset="0"/>
              </a:rPr>
              <a:t>Being a Good Tenant</a:t>
            </a:r>
            <a:endParaRPr lang="en-US" dirty="0"/>
          </a:p>
        </p:txBody>
      </p:sp>
      <p:sp>
        <p:nvSpPr>
          <p:cNvPr id="3" name="Text Placeholder 2">
            <a:extLst>
              <a:ext uri="{FF2B5EF4-FFF2-40B4-BE49-F238E27FC236}">
                <a16:creationId xmlns:a16="http://schemas.microsoft.com/office/drawing/2014/main" id="{AF6696C2-7BA9-5E81-2F78-DB1B25790178}"/>
              </a:ext>
            </a:extLst>
          </p:cNvPr>
          <p:cNvSpPr>
            <a:spLocks noGrp="1"/>
          </p:cNvSpPr>
          <p:nvPr>
            <p:ph type="body" idx="1"/>
          </p:nvPr>
        </p:nvSpPr>
        <p:spPr/>
        <p:txBody>
          <a:bodyPr vert="horz" lIns="91440" tIns="45720" rIns="91440" bIns="45720" rtlCol="0" anchor="t">
            <a:noAutofit/>
          </a:bodyPr>
          <a:lstStyle/>
          <a:p>
            <a:pPr>
              <a:buFont typeface="Wingdings" panose="05000000000000000000" pitchFamily="2" charset="2"/>
              <a:buChar char="ü"/>
            </a:pPr>
            <a:endParaRPr lang="en-US" sz="4000" dirty="0">
              <a:ea typeface="+mj-lt"/>
              <a:cs typeface="+mj-lt"/>
            </a:endParaRPr>
          </a:p>
          <a:p>
            <a:pPr>
              <a:buFont typeface="Wingdings" panose="05000000000000000000" pitchFamily="2" charset="2"/>
              <a:buChar char="ü"/>
            </a:pPr>
            <a:r>
              <a:rPr lang="en-US" sz="4000" dirty="0">
                <a:ea typeface="+mj-lt"/>
                <a:cs typeface="+mj-lt"/>
              </a:rPr>
              <a:t>Be Honest!</a:t>
            </a:r>
            <a:endParaRPr lang="en-US" sz="3600" dirty="0">
              <a:ea typeface="+mj-lt"/>
              <a:cs typeface="+mj-lt"/>
            </a:endParaRPr>
          </a:p>
          <a:p>
            <a:pPr>
              <a:buFont typeface="Wingdings" panose="05000000000000000000" pitchFamily="2" charset="2"/>
              <a:buChar char="ü"/>
            </a:pPr>
            <a:r>
              <a:rPr lang="en-US" sz="4000" dirty="0">
                <a:ea typeface="+mj-lt"/>
                <a:cs typeface="+mj-lt"/>
              </a:rPr>
              <a:t>Read the Lease and Respect the Rules</a:t>
            </a:r>
          </a:p>
          <a:p>
            <a:pPr>
              <a:buFont typeface="Wingdings" panose="05000000000000000000" pitchFamily="2" charset="2"/>
              <a:buChar char="ü"/>
            </a:pPr>
            <a:r>
              <a:rPr lang="en-US" sz="4000" dirty="0">
                <a:ea typeface="+mj-lt"/>
                <a:cs typeface="+mj-lt"/>
              </a:rPr>
              <a:t>Don't Rent More Than You Can Afford</a:t>
            </a:r>
          </a:p>
          <a:p>
            <a:pPr>
              <a:buFont typeface="Wingdings" panose="05000000000000000000" pitchFamily="2" charset="2"/>
              <a:buChar char="ü"/>
            </a:pPr>
            <a:r>
              <a:rPr lang="en-US" sz="4000" dirty="0">
                <a:ea typeface="+mj-lt"/>
                <a:cs typeface="+mj-lt"/>
              </a:rPr>
              <a:t>Pay Your Rent</a:t>
            </a:r>
          </a:p>
          <a:p>
            <a:pPr>
              <a:buFont typeface="Wingdings" panose="05000000000000000000" pitchFamily="2" charset="2"/>
              <a:buChar char="ü"/>
            </a:pPr>
            <a:r>
              <a:rPr lang="en-US" sz="4000" dirty="0">
                <a:ea typeface="+mj-lt"/>
                <a:cs typeface="+mj-lt"/>
              </a:rPr>
              <a:t>Ask if Not Sure</a:t>
            </a:r>
          </a:p>
          <a:p>
            <a:pPr marL="0" indent="0" algn="ctr">
              <a:buNone/>
            </a:pPr>
            <a:endParaRPr lang="en-US" sz="3600" b="1" dirty="0">
              <a:ea typeface="+mj-lt"/>
              <a:cs typeface="+mj-lt"/>
            </a:endParaRPr>
          </a:p>
          <a:p>
            <a:endParaRPr lang="en-US" b="1" dirty="0">
              <a:ea typeface="+mj-lt"/>
              <a:cs typeface="+mj-lt"/>
            </a:endParaRPr>
          </a:p>
          <a:p>
            <a:endParaRPr lang="en-US" sz="3200" b="1" dirty="0">
              <a:ea typeface="+mj-lt"/>
              <a:cs typeface="+mj-lt"/>
            </a:endParaRPr>
          </a:p>
          <a:p>
            <a:endParaRPr lang="en-US" sz="3200" b="1" dirty="0">
              <a:ea typeface="+mj-lt"/>
              <a:cs typeface="+mj-lt"/>
            </a:endParaRPr>
          </a:p>
          <a:p>
            <a:endParaRPr lang="en-US" sz="3200" b="1" dirty="0">
              <a:ea typeface="+mj-lt"/>
              <a:cs typeface="+mj-lt"/>
            </a:endParaRPr>
          </a:p>
          <a:p>
            <a:endParaRPr lang="en-US" sz="3200" b="1" dirty="0">
              <a:ea typeface="+mj-lt"/>
              <a:cs typeface="+mj-lt"/>
            </a:endParaRPr>
          </a:p>
          <a:p>
            <a:pPr marL="0" indent="0" algn="ctr">
              <a:buNone/>
            </a:pPr>
            <a:endParaRPr lang="en-US" dirty="0">
              <a:ea typeface="+mj-lt"/>
              <a:cs typeface="+mj-lt"/>
            </a:endParaRPr>
          </a:p>
          <a:p>
            <a:pPr marL="0" indent="0" algn="ctr">
              <a:buNone/>
            </a:pPr>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pPr marL="0" indent="0" algn="ctr">
              <a:buNone/>
            </a:pPr>
            <a:r>
              <a:rPr lang="en-US" dirty="0">
                <a:ea typeface="+mj-lt"/>
                <a:cs typeface="+mj-lt"/>
                <a:hlinkClick r:id="rId3"/>
              </a:rPr>
              <a:t>Simple Tips for How to Be a Good Tenant - Moving.com</a:t>
            </a:r>
            <a:endParaRPr lang="en-US" dirty="0"/>
          </a:p>
        </p:txBody>
      </p:sp>
      <p:sp>
        <p:nvSpPr>
          <p:cNvPr id="5" name="Slide Number Placeholder 4">
            <a:extLst>
              <a:ext uri="{FF2B5EF4-FFF2-40B4-BE49-F238E27FC236}">
                <a16:creationId xmlns:a16="http://schemas.microsoft.com/office/drawing/2014/main" id="{4CD9CA42-5922-8480-F941-9EF871FAA2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419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5126-0B02-4C5A-823D-DBD4E4BBCEA9}"/>
              </a:ext>
            </a:extLst>
          </p:cNvPr>
          <p:cNvSpPr>
            <a:spLocks noGrp="1"/>
          </p:cNvSpPr>
          <p:nvPr>
            <p:ph type="title"/>
          </p:nvPr>
        </p:nvSpPr>
        <p:spPr/>
        <p:txBody>
          <a:bodyPr/>
          <a:lstStyle/>
          <a:p>
            <a:r>
              <a:rPr lang="en-US" b="1" dirty="0"/>
              <a:t>Housing Recertification</a:t>
            </a:r>
          </a:p>
        </p:txBody>
      </p:sp>
      <p:sp>
        <p:nvSpPr>
          <p:cNvPr id="3" name="Text Placeholder 2">
            <a:extLst>
              <a:ext uri="{FF2B5EF4-FFF2-40B4-BE49-F238E27FC236}">
                <a16:creationId xmlns:a16="http://schemas.microsoft.com/office/drawing/2014/main" id="{FFAE8865-A30B-44F4-886B-EC3316F704C3}"/>
              </a:ext>
            </a:extLst>
          </p:cNvPr>
          <p:cNvSpPr>
            <a:spLocks noGrp="1"/>
          </p:cNvSpPr>
          <p:nvPr>
            <p:ph type="body" idx="1"/>
          </p:nvPr>
        </p:nvSpPr>
        <p:spPr/>
        <p:txBody>
          <a:bodyPr vert="horz" lIns="91440" tIns="45720" rIns="91440" bIns="45720" rtlCol="0" anchor="t">
            <a:noAutofit/>
          </a:bodyPr>
          <a:lstStyle/>
          <a:p>
            <a:r>
              <a:rPr lang="en-US" sz="2600" dirty="0">
                <a:solidFill>
                  <a:srgbClr val="000000"/>
                </a:solidFill>
              </a:rPr>
              <a:t>Alert</a:t>
            </a:r>
            <a:r>
              <a:rPr lang="en-US" sz="2600" b="0" i="0" u="none" strike="noStrike" baseline="0" dirty="0">
                <a:solidFill>
                  <a:srgbClr val="000000"/>
                </a:solidFill>
              </a:rPr>
              <a:t> HTTS</a:t>
            </a:r>
            <a:r>
              <a:rPr lang="en-US" sz="2600" dirty="0">
                <a:solidFill>
                  <a:srgbClr val="000000"/>
                </a:solidFill>
              </a:rPr>
              <a:t> Provider</a:t>
            </a:r>
            <a:r>
              <a:rPr lang="en-US" sz="2600" b="0" i="0" u="none" strike="noStrike" baseline="0" dirty="0">
                <a:solidFill>
                  <a:srgbClr val="000000"/>
                </a:solidFill>
              </a:rPr>
              <a:t> to any m</a:t>
            </a:r>
            <a:r>
              <a:rPr lang="en-US" sz="2600" dirty="0">
                <a:solidFill>
                  <a:srgbClr val="000000"/>
                </a:solidFill>
              </a:rPr>
              <a:t>ail</a:t>
            </a:r>
            <a:r>
              <a:rPr lang="en-US" sz="2600" b="0" i="0" u="none" strike="noStrike" baseline="0" dirty="0">
                <a:solidFill>
                  <a:srgbClr val="000000"/>
                </a:solidFill>
              </a:rPr>
              <a:t> c</a:t>
            </a:r>
            <a:r>
              <a:rPr lang="en-US" sz="2600" dirty="0">
                <a:solidFill>
                  <a:srgbClr val="000000"/>
                </a:solidFill>
              </a:rPr>
              <a:t>oming</a:t>
            </a:r>
            <a:r>
              <a:rPr lang="en-US" sz="2600" b="0" i="0" u="none" strike="noStrike" baseline="0" dirty="0">
                <a:solidFill>
                  <a:srgbClr val="000000"/>
                </a:solidFill>
              </a:rPr>
              <a:t> from Housing Authority</a:t>
            </a:r>
            <a:r>
              <a:rPr lang="en-US" sz="2600" dirty="0">
                <a:solidFill>
                  <a:srgbClr val="000000"/>
                </a:solidFill>
              </a:rPr>
              <a:t>,</a:t>
            </a:r>
            <a:r>
              <a:rPr lang="en-US" sz="2600" b="0" i="0" u="none" strike="noStrike" baseline="0" dirty="0">
                <a:solidFill>
                  <a:srgbClr val="000000"/>
                </a:solidFill>
              </a:rPr>
              <a:t> </a:t>
            </a:r>
            <a:r>
              <a:rPr lang="en-US" sz="2600" dirty="0">
                <a:solidFill>
                  <a:srgbClr val="000000"/>
                </a:solidFill>
              </a:rPr>
              <a:t>Landlord</a:t>
            </a:r>
            <a:r>
              <a:rPr lang="en-US" sz="2600" b="0" i="0" u="none" strike="noStrike" baseline="0" dirty="0">
                <a:solidFill>
                  <a:srgbClr val="000000"/>
                </a:solidFill>
              </a:rPr>
              <a:t> or any m</a:t>
            </a:r>
            <a:r>
              <a:rPr lang="en-US" sz="2600" dirty="0">
                <a:solidFill>
                  <a:srgbClr val="000000"/>
                </a:solidFill>
              </a:rPr>
              <a:t>ail</a:t>
            </a:r>
            <a:r>
              <a:rPr lang="en-US" sz="2600" b="0" i="0" u="none" strike="noStrike" baseline="0" dirty="0">
                <a:solidFill>
                  <a:srgbClr val="000000"/>
                </a:solidFill>
              </a:rPr>
              <a:t> </a:t>
            </a:r>
            <a:r>
              <a:rPr lang="en-US" sz="2600" dirty="0">
                <a:solidFill>
                  <a:srgbClr val="000000"/>
                </a:solidFill>
              </a:rPr>
              <a:t>Self-Advocate</a:t>
            </a:r>
            <a:r>
              <a:rPr lang="en-US" sz="2600" b="0" i="0" u="none" strike="noStrike" baseline="0" dirty="0">
                <a:solidFill>
                  <a:srgbClr val="000000"/>
                </a:solidFill>
              </a:rPr>
              <a:t> is </a:t>
            </a:r>
            <a:r>
              <a:rPr lang="en-US" sz="2600" dirty="0">
                <a:solidFill>
                  <a:srgbClr val="000000"/>
                </a:solidFill>
              </a:rPr>
              <a:t>unsure about</a:t>
            </a:r>
          </a:p>
          <a:p>
            <a:pPr marL="0" indent="0">
              <a:buNone/>
            </a:pPr>
            <a:endParaRPr lang="en-US" sz="2600" dirty="0"/>
          </a:p>
          <a:p>
            <a:r>
              <a:rPr lang="en-US" sz="2600" dirty="0">
                <a:solidFill>
                  <a:srgbClr val="000000"/>
                </a:solidFill>
              </a:rPr>
              <a:t>Review mail from Housing Authority or Landlord and explain next steps needed</a:t>
            </a:r>
          </a:p>
          <a:p>
            <a:pPr marL="0" indent="0">
              <a:buNone/>
            </a:pPr>
            <a:endParaRPr lang="en-US" sz="2600" dirty="0">
              <a:solidFill>
                <a:srgbClr val="000000"/>
              </a:solidFill>
            </a:endParaRPr>
          </a:p>
          <a:p>
            <a:r>
              <a:rPr lang="en-US" sz="2600" b="0" i="0" u="none" strike="noStrike" baseline="0" dirty="0">
                <a:solidFill>
                  <a:srgbClr val="000000"/>
                </a:solidFill>
              </a:rPr>
              <a:t>Assist tenant in obtaining requested documentation</a:t>
            </a:r>
          </a:p>
          <a:p>
            <a:pPr marL="0" indent="0">
              <a:buNone/>
            </a:pPr>
            <a:endParaRPr lang="en-US" sz="2600" dirty="0">
              <a:solidFill>
                <a:srgbClr val="000000"/>
              </a:solidFill>
            </a:endParaRPr>
          </a:p>
          <a:p>
            <a:r>
              <a:rPr lang="en-US" sz="2600" dirty="0">
                <a:solidFill>
                  <a:srgbClr val="000000"/>
                </a:solidFill>
              </a:rPr>
              <a:t>Assist with addressing any questions the Housing Authority or Landlord may have </a:t>
            </a:r>
            <a:endParaRPr lang="en-US" sz="2600" dirty="0"/>
          </a:p>
        </p:txBody>
      </p:sp>
      <p:sp>
        <p:nvSpPr>
          <p:cNvPr id="5" name="Slide Number Placeholder 4">
            <a:extLst>
              <a:ext uri="{FF2B5EF4-FFF2-40B4-BE49-F238E27FC236}">
                <a16:creationId xmlns:a16="http://schemas.microsoft.com/office/drawing/2014/main" id="{4BF7AC5B-977C-43AA-9CF4-51AC43103D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0721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58D3-41EF-7262-91F5-32D29DCD6AFE}"/>
              </a:ext>
            </a:extLst>
          </p:cNvPr>
          <p:cNvSpPr>
            <a:spLocks noGrp="1"/>
          </p:cNvSpPr>
          <p:nvPr>
            <p:ph type="title"/>
          </p:nvPr>
        </p:nvSpPr>
        <p:spPr/>
        <p:txBody>
          <a:bodyPr/>
          <a:lstStyle/>
          <a:p>
            <a:r>
              <a:rPr lang="en-US" b="1" dirty="0"/>
              <a:t>Avoiding Eviction</a:t>
            </a:r>
            <a:r>
              <a:rPr lang="en-US" b="1" dirty="0">
                <a:solidFill>
                  <a:srgbClr val="FF0000"/>
                </a:solidFill>
              </a:rPr>
              <a:t>	</a:t>
            </a:r>
          </a:p>
        </p:txBody>
      </p:sp>
      <p:sp>
        <p:nvSpPr>
          <p:cNvPr id="3" name="Text Placeholder 2">
            <a:extLst>
              <a:ext uri="{FF2B5EF4-FFF2-40B4-BE49-F238E27FC236}">
                <a16:creationId xmlns:a16="http://schemas.microsoft.com/office/drawing/2014/main" id="{53F913C8-4DE2-32EA-AFB6-6086ED56FFF6}"/>
              </a:ext>
            </a:extLst>
          </p:cNvPr>
          <p:cNvSpPr>
            <a:spLocks noGrp="1"/>
          </p:cNvSpPr>
          <p:nvPr>
            <p:ph type="body" idx="1"/>
          </p:nvPr>
        </p:nvSpPr>
        <p:spPr/>
        <p:txBody>
          <a:bodyPr/>
          <a:lstStyle/>
          <a:p>
            <a:r>
              <a:rPr lang="en-US" dirty="0">
                <a:latin typeface="+mj-lt"/>
              </a:rPr>
              <a:t>What the wavier says…</a:t>
            </a:r>
          </a:p>
        </p:txBody>
      </p:sp>
      <p:sp>
        <p:nvSpPr>
          <p:cNvPr id="4" name="Content Placeholder 3">
            <a:extLst>
              <a:ext uri="{FF2B5EF4-FFF2-40B4-BE49-F238E27FC236}">
                <a16:creationId xmlns:a16="http://schemas.microsoft.com/office/drawing/2014/main" id="{8D7169FB-013E-5ED3-3E58-9B74E4F8435A}"/>
              </a:ext>
            </a:extLst>
          </p:cNvPr>
          <p:cNvSpPr>
            <a:spLocks noGrp="1"/>
          </p:cNvSpPr>
          <p:nvPr>
            <p:ph sz="half" idx="2"/>
          </p:nvPr>
        </p:nvSpPr>
        <p:spPr/>
        <p:txBody>
          <a:bodyPr vert="horz" lIns="91440" tIns="45720" rIns="91440" bIns="45720" rtlCol="0" anchor="t">
            <a:normAutofit fontScale="85000" lnSpcReduction="10000"/>
          </a:bodyPr>
          <a:lstStyle/>
          <a:p>
            <a:pPr marL="0" indent="0">
              <a:buNone/>
            </a:pPr>
            <a:r>
              <a:rPr lang="en-US" dirty="0">
                <a:latin typeface="+mj-lt"/>
                <a:ea typeface="+mn-lt"/>
                <a:cs typeface="+mn-lt"/>
              </a:rPr>
              <a:t>Assistance with activities such as supporting the participant in communicating with the landlord and/or property manager; developing or restoring interpersonal skills in order to develop relationships with landlords, neighbors and others to avoid eviction or other adverse lease actions; and supporting the participant in understanding the terms of a lease or mortgage agreement. </a:t>
            </a:r>
            <a:endParaRPr lang="en-US" dirty="0">
              <a:latin typeface="+mj-lt"/>
            </a:endParaRPr>
          </a:p>
        </p:txBody>
      </p:sp>
      <p:sp>
        <p:nvSpPr>
          <p:cNvPr id="5" name="Text Placeholder 4">
            <a:extLst>
              <a:ext uri="{FF2B5EF4-FFF2-40B4-BE49-F238E27FC236}">
                <a16:creationId xmlns:a16="http://schemas.microsoft.com/office/drawing/2014/main" id="{77C7BA4D-B043-5BD9-32A0-31E4315C75D0}"/>
              </a:ext>
            </a:extLst>
          </p:cNvPr>
          <p:cNvSpPr>
            <a:spLocks noGrp="1"/>
          </p:cNvSpPr>
          <p:nvPr>
            <p:ph type="body" sz="quarter" idx="3"/>
          </p:nvPr>
        </p:nvSpPr>
        <p:spPr/>
        <p:txBody>
          <a:bodyPr/>
          <a:lstStyle/>
          <a:p>
            <a:r>
              <a:rPr lang="en-US" dirty="0">
                <a:latin typeface="+mj-lt"/>
              </a:rPr>
              <a:t>What we need to know…</a:t>
            </a:r>
          </a:p>
        </p:txBody>
      </p:sp>
      <p:sp>
        <p:nvSpPr>
          <p:cNvPr id="6" name="Content Placeholder 5">
            <a:extLst>
              <a:ext uri="{FF2B5EF4-FFF2-40B4-BE49-F238E27FC236}">
                <a16:creationId xmlns:a16="http://schemas.microsoft.com/office/drawing/2014/main" id="{40E05480-B189-451E-42C2-4C82EA5139D5}"/>
              </a:ext>
            </a:extLst>
          </p:cNvPr>
          <p:cNvSpPr>
            <a:spLocks noGrp="1"/>
          </p:cNvSpPr>
          <p:nvPr>
            <p:ph sz="quarter" idx="4"/>
          </p:nvPr>
        </p:nvSpPr>
        <p:spPr/>
        <p:txBody>
          <a:bodyPr vert="horz" lIns="91440" tIns="45720" rIns="91440" bIns="45720" rtlCol="0" anchor="t">
            <a:normAutofit fontScale="85000" lnSpcReduction="10000"/>
          </a:bodyPr>
          <a:lstStyle/>
          <a:p>
            <a:endParaRPr lang="en-US" dirty="0">
              <a:latin typeface="+mj-lt"/>
            </a:endParaRPr>
          </a:p>
          <a:p>
            <a:r>
              <a:rPr lang="en-US" dirty="0">
                <a:latin typeface="+mj-lt"/>
              </a:rPr>
              <a:t>Understanding a lease</a:t>
            </a:r>
            <a:endParaRPr lang="en-US" dirty="0"/>
          </a:p>
          <a:p>
            <a:r>
              <a:rPr lang="en-US" dirty="0">
                <a:latin typeface="+mj-lt"/>
              </a:rPr>
              <a:t>Understanding a mortgage</a:t>
            </a:r>
          </a:p>
          <a:p>
            <a:r>
              <a:rPr lang="en-US" dirty="0">
                <a:latin typeface="+mj-lt"/>
              </a:rPr>
              <a:t>Communicating with Landlords</a:t>
            </a:r>
          </a:p>
        </p:txBody>
      </p:sp>
      <p:sp>
        <p:nvSpPr>
          <p:cNvPr id="7" name="Slide Number Placeholder 6">
            <a:extLst>
              <a:ext uri="{FF2B5EF4-FFF2-40B4-BE49-F238E27FC236}">
                <a16:creationId xmlns:a16="http://schemas.microsoft.com/office/drawing/2014/main" id="{5B32CF22-1F2F-EF42-BC62-C2BFAAEF0C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076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9E45-D81F-4E97-A663-49C892AA0D64}"/>
              </a:ext>
            </a:extLst>
          </p:cNvPr>
          <p:cNvSpPr>
            <a:spLocks noGrp="1"/>
          </p:cNvSpPr>
          <p:nvPr>
            <p:ph type="title"/>
          </p:nvPr>
        </p:nvSpPr>
        <p:spPr/>
        <p:txBody>
          <a:bodyPr/>
          <a:lstStyle/>
          <a:p>
            <a:pPr marR="0" rtl="0"/>
            <a:r>
              <a:rPr lang="en-US" b="1" i="0" u="none" strike="noStrike" baseline="0" dirty="0">
                <a:latin typeface="Franklin Gothic Medium"/>
              </a:rPr>
              <a:t>Resources for </a:t>
            </a:r>
            <a:r>
              <a:rPr lang="en-US" b="1" dirty="0">
                <a:latin typeface="Franklin Gothic Medium"/>
              </a:rPr>
              <a:t>Eviction</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4A8AFF5A-DC02-442E-ABE9-BC26E5589A06}"/>
              </a:ext>
            </a:extLst>
          </p:cNvPr>
          <p:cNvSpPr>
            <a:spLocks noGrp="1"/>
          </p:cNvSpPr>
          <p:nvPr>
            <p:ph type="body" idx="1"/>
          </p:nvPr>
        </p:nvSpPr>
        <p:spPr/>
        <p:txBody>
          <a:bodyPr vert="horz" lIns="91440" tIns="45720" rIns="91440" bIns="45720" rtlCol="0" anchor="t">
            <a:normAutofit fontScale="70000" lnSpcReduction="20000"/>
          </a:bodyPr>
          <a:lstStyle/>
          <a:p>
            <a:r>
              <a:rPr lang="en-US" sz="3200" b="0" i="0" u="none" strike="noStrike" baseline="0" dirty="0">
                <a:latin typeface="Franklin Gothic Medium"/>
              </a:rPr>
              <a:t>Local Legal Aid programs</a:t>
            </a:r>
            <a:r>
              <a:rPr lang="en-US" sz="3200" dirty="0">
                <a:latin typeface="Franklin Gothic Medium"/>
              </a:rPr>
              <a:t>/Regional Housing Legal Services</a:t>
            </a:r>
            <a:endParaRPr lang="en-US" sz="3200" b="0" i="0" u="none" strike="noStrike" baseline="0" dirty="0">
              <a:latin typeface="Franklin Gothic Medium" panose="020B0603020102020204" pitchFamily="34" charset="0"/>
            </a:endParaRPr>
          </a:p>
          <a:p>
            <a:pPr marL="457200" lvl="1" indent="0">
              <a:buNone/>
            </a:pPr>
            <a:r>
              <a:rPr lang="en-US" sz="2800" b="0" i="0" u="sng" strike="noStrike" baseline="0" dirty="0">
                <a:solidFill>
                  <a:srgbClr val="0563C1"/>
                </a:solidFill>
                <a:latin typeface="Franklin Gothic Medium" panose="020B0603020102020204" pitchFamily="34" charset="0"/>
                <a:hlinkClick r:id="rId3"/>
              </a:rPr>
              <a:t>https://palegalaid.net/</a:t>
            </a:r>
            <a:r>
              <a:rPr lang="en-US" sz="2800" b="0" i="0" u="none" strike="noStrike" baseline="0" dirty="0">
                <a:solidFill>
                  <a:srgbClr val="0563C1"/>
                </a:solidFill>
                <a:latin typeface="Franklin Gothic Medium" panose="020B0603020102020204" pitchFamily="34" charset="0"/>
                <a:hlinkClick r:id="rId3"/>
              </a:rPr>
              <a:t> </a:t>
            </a:r>
          </a:p>
          <a:p>
            <a:pPr marL="457200" lvl="1" indent="0">
              <a:buNone/>
            </a:pPr>
            <a:r>
              <a:rPr lang="en-US" sz="2800" dirty="0">
                <a:solidFill>
                  <a:srgbClr val="0563C1"/>
                </a:solidFill>
                <a:latin typeface="Franklin Gothic Medium"/>
                <a:hlinkClick r:id="rId4"/>
              </a:rPr>
              <a:t>www.rhls.org</a:t>
            </a:r>
            <a:r>
              <a:rPr lang="en-US" sz="2800" dirty="0">
                <a:solidFill>
                  <a:srgbClr val="0563C1"/>
                </a:solidFill>
                <a:latin typeface="Franklin Gothic Medium"/>
              </a:rPr>
              <a:t>  </a:t>
            </a:r>
            <a:endParaRPr lang="en-US" sz="2800" b="0" i="0" u="none" strike="noStrike" baseline="0" dirty="0">
              <a:solidFill>
                <a:srgbClr val="0563C1"/>
              </a:solidFill>
              <a:latin typeface="Franklin Gothic Medium" panose="020B0603020102020204" pitchFamily="34" charset="0"/>
            </a:endParaRPr>
          </a:p>
          <a:p>
            <a:pPr marL="0" indent="0">
              <a:buNone/>
            </a:pPr>
            <a:endParaRPr lang="en-US" sz="3200" dirty="0">
              <a:solidFill>
                <a:srgbClr val="0563C1"/>
              </a:solidFill>
              <a:latin typeface="Franklin Gothic Medium" panose="020B0603020102020204" pitchFamily="34" charset="0"/>
              <a:hlinkClick r:id="rId3"/>
            </a:endParaRPr>
          </a:p>
          <a:p>
            <a:pPr marR="0" lvl="0" rtl="0"/>
            <a:r>
              <a:rPr lang="en-US" sz="3200" b="0" i="0" u="none" strike="noStrike" baseline="0" dirty="0">
                <a:latin typeface="Franklin Gothic Medium" panose="020B0603020102020204" pitchFamily="34" charset="0"/>
              </a:rPr>
              <a:t>Local county/city Homeless Assistance Program agencies</a:t>
            </a:r>
          </a:p>
          <a:p>
            <a:pPr marL="457200" lvl="1" indent="0">
              <a:buNone/>
            </a:pPr>
            <a:r>
              <a:rPr lang="en-US" sz="2800" b="0" i="0" u="sng" strike="noStrike" baseline="0" dirty="0">
                <a:solidFill>
                  <a:srgbClr val="0563C1"/>
                </a:solidFill>
                <a:latin typeface="Franklin Gothic Medium" panose="020B0603020102020204" pitchFamily="34" charset="0"/>
                <a:hlinkClick r:id="rId5"/>
              </a:rPr>
              <a:t>http://services.dpw.state.pa.us/oimpolicymanuals/cash/138_Allowances_and_Benefits/138_Appendix_E.htm</a:t>
            </a:r>
            <a:r>
              <a:rPr lang="en-US" sz="2800" b="0" i="0" u="none" strike="noStrike" baseline="0" dirty="0">
                <a:solidFill>
                  <a:srgbClr val="0563C1"/>
                </a:solidFill>
                <a:latin typeface="Franklin Gothic Medium" panose="020B0603020102020204" pitchFamily="34" charset="0"/>
                <a:hlinkClick r:id="rId5"/>
              </a:rPr>
              <a:t> </a:t>
            </a:r>
          </a:p>
          <a:p>
            <a:pPr marL="0" marR="0" lvl="0" indent="0" rtl="0">
              <a:buNone/>
            </a:pPr>
            <a:endParaRPr lang="en-US" sz="3200" b="0" i="0" u="none" strike="noStrike" baseline="0" dirty="0">
              <a:solidFill>
                <a:srgbClr val="0563C1"/>
              </a:solidFill>
              <a:latin typeface="Franklin Gothic Medium" panose="020B0603020102020204" pitchFamily="34" charset="0"/>
              <a:hlinkClick r:id="rId5"/>
            </a:endParaRPr>
          </a:p>
          <a:p>
            <a:pPr marR="0" lvl="0" rtl="0"/>
            <a:r>
              <a:rPr lang="en-US" sz="3200" b="0" i="0" u="none" strike="noStrike" baseline="0" dirty="0">
                <a:latin typeface="Franklin Gothic Medium" panose="020B0603020102020204" pitchFamily="34" charset="0"/>
              </a:rPr>
              <a:t>HUD housing counselor agencies</a:t>
            </a:r>
          </a:p>
          <a:p>
            <a:pPr marL="0" marR="0" lvl="0" indent="0" rtl="0">
              <a:buNone/>
            </a:pPr>
            <a:r>
              <a:rPr lang="en-US" sz="3200" b="0" i="0" u="none" strike="noStrike" baseline="0" dirty="0">
                <a:latin typeface="Franklin Gothic Medium" panose="020B0603020102020204" pitchFamily="34" charset="0"/>
              </a:rPr>
              <a:t>     </a:t>
            </a:r>
            <a:r>
              <a:rPr lang="en-US" b="0" i="0" u="none" strike="noStrike" baseline="0" dirty="0">
                <a:latin typeface="Franklin Gothic Medium" panose="020B0603020102020204" pitchFamily="34" charset="0"/>
                <a:hlinkClick r:id="rId6"/>
              </a:rPr>
              <a:t>https://www.hud.gov/i_want_to/talk_to_a_housing_counselor</a:t>
            </a:r>
            <a:r>
              <a:rPr lang="en-US" b="0" i="0" u="none" strike="noStrike" baseline="0" dirty="0">
                <a:latin typeface="Franklin Gothic Medium" panose="020B0603020102020204" pitchFamily="34" charset="0"/>
              </a:rPr>
              <a:t>   </a:t>
            </a:r>
            <a:r>
              <a:rPr lang="en-US" sz="3200" b="0" i="0" u="none" strike="noStrike" baseline="0" dirty="0">
                <a:latin typeface="Franklin Gothic Medium" panose="020B0603020102020204" pitchFamily="34" charset="0"/>
              </a:rPr>
              <a:t>	</a:t>
            </a:r>
          </a:p>
          <a:p>
            <a:endParaRPr lang="en-US" sz="3200" dirty="0">
              <a:ea typeface="+mj-lt"/>
              <a:cs typeface="+mj-lt"/>
            </a:endParaRPr>
          </a:p>
          <a:p>
            <a:r>
              <a:rPr lang="en-US" sz="3200" dirty="0">
                <a:ea typeface="+mj-lt"/>
                <a:cs typeface="+mj-lt"/>
              </a:rPr>
              <a:t>RHLS – Regional Housing Legal Services</a:t>
            </a:r>
          </a:p>
          <a:p>
            <a:pPr marL="457200" lvl="1" indent="0">
              <a:buNone/>
            </a:pPr>
            <a:r>
              <a:rPr lang="en-US" sz="2800" dirty="0">
                <a:hlinkClick r:id="rId7"/>
              </a:rPr>
              <a:t>https://www.rhls.org/</a:t>
            </a:r>
            <a:endParaRPr lang="en-US" sz="2800" dirty="0"/>
          </a:p>
          <a:p>
            <a:pPr marL="0" indent="0">
              <a:buNone/>
            </a:pPr>
            <a:endParaRPr lang="en-US" sz="3200" dirty="0">
              <a:solidFill>
                <a:srgbClr val="000000"/>
              </a:solidFill>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CFE27A0E-5A05-401F-B3D4-D68FB61BA0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4691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86F2-F0D9-4FA4-88E7-944497E33BC2}"/>
              </a:ext>
            </a:extLst>
          </p:cNvPr>
          <p:cNvSpPr>
            <a:spLocks noGrp="1"/>
          </p:cNvSpPr>
          <p:nvPr>
            <p:ph type="title"/>
          </p:nvPr>
        </p:nvSpPr>
        <p:spPr/>
        <p:txBody>
          <a:bodyPr/>
          <a:lstStyle/>
          <a:p>
            <a:pPr marR="0" rtl="0"/>
            <a:r>
              <a:rPr lang="en-US" b="1" i="0" u="none" strike="noStrike" baseline="0" dirty="0">
                <a:latin typeface="Franklin Gothic Medium" panose="020B0603020102020204" pitchFamily="34" charset="0"/>
              </a:rPr>
              <a:t>Home Repairs for Homeowners</a:t>
            </a:r>
          </a:p>
        </p:txBody>
      </p:sp>
      <p:sp>
        <p:nvSpPr>
          <p:cNvPr id="3" name="Text Placeholder 2">
            <a:extLst>
              <a:ext uri="{FF2B5EF4-FFF2-40B4-BE49-F238E27FC236}">
                <a16:creationId xmlns:a16="http://schemas.microsoft.com/office/drawing/2014/main" id="{E104068C-8421-43DB-AAF5-8C41B9A17F83}"/>
              </a:ext>
            </a:extLst>
          </p:cNvPr>
          <p:cNvSpPr>
            <a:spLocks noGrp="1"/>
          </p:cNvSpPr>
          <p:nvPr>
            <p:ph type="body" idx="1"/>
          </p:nvPr>
        </p:nvSpPr>
        <p:spPr/>
        <p:txBody>
          <a:bodyPr vert="horz" lIns="91440" tIns="45720" rIns="91440" bIns="45720" rtlCol="0" anchor="t">
            <a:normAutofit fontScale="92500" lnSpcReduction="20000"/>
          </a:bodyPr>
          <a:lstStyle/>
          <a:p>
            <a:r>
              <a:rPr lang="en-US" sz="3600" dirty="0">
                <a:solidFill>
                  <a:srgbClr val="000000"/>
                </a:solidFill>
              </a:rPr>
              <a:t>The ABLE </a:t>
            </a:r>
            <a:r>
              <a:rPr lang="en-US" sz="3600" b="0" i="0" u="none" strike="noStrike" baseline="0" dirty="0">
                <a:solidFill>
                  <a:srgbClr val="000000"/>
                </a:solidFill>
              </a:rPr>
              <a:t>account is a good way to save for home repairs and maintenance </a:t>
            </a:r>
          </a:p>
          <a:p>
            <a:pPr lvl="1"/>
            <a:r>
              <a:rPr lang="en-US" sz="2800" b="0" i="0" u="sng" strike="noStrike" baseline="0" dirty="0">
                <a:solidFill>
                  <a:srgbClr val="0070C0"/>
                </a:solidFill>
                <a:hlinkClick r:id="rId3"/>
              </a:rPr>
              <a:t>https://paable.gov/</a:t>
            </a:r>
            <a:r>
              <a:rPr lang="en-US" sz="2800" dirty="0">
                <a:solidFill>
                  <a:srgbClr val="000000"/>
                </a:solidFill>
                <a:hlinkClick r:id="rId3"/>
              </a:rPr>
              <a:t> </a:t>
            </a:r>
            <a:endParaRPr lang="en-US" sz="2800" dirty="0">
              <a:solidFill>
                <a:srgbClr val="000000"/>
              </a:solidFill>
            </a:endParaRPr>
          </a:p>
          <a:p>
            <a:pPr marL="0" indent="0">
              <a:buNone/>
            </a:pPr>
            <a:endParaRPr lang="en-US" b="0" i="0" u="none" strike="noStrike" baseline="0" dirty="0">
              <a:solidFill>
                <a:srgbClr val="000000"/>
              </a:solidFill>
            </a:endParaRPr>
          </a:p>
          <a:p>
            <a:pPr marR="0" lvl="0" rtl="0"/>
            <a:r>
              <a:rPr lang="en-US" sz="3600" b="0" i="0" u="none" strike="noStrike" baseline="0" dirty="0">
                <a:solidFill>
                  <a:srgbClr val="000000"/>
                </a:solidFill>
              </a:rPr>
              <a:t>Special needs trusts can also be used for </a:t>
            </a:r>
            <a:r>
              <a:rPr lang="en-US" sz="3600" dirty="0">
                <a:solidFill>
                  <a:srgbClr val="000000"/>
                </a:solidFill>
              </a:rPr>
              <a:t>home repairs</a:t>
            </a:r>
            <a:endParaRPr lang="en-US" sz="3600" b="0" i="0" u="none" strike="noStrike" baseline="0" dirty="0">
              <a:solidFill>
                <a:srgbClr val="000000"/>
              </a:solidFill>
            </a:endParaRPr>
          </a:p>
          <a:p>
            <a:pPr marL="0" marR="0" lvl="0" indent="0" rtl="0">
              <a:buNone/>
            </a:pPr>
            <a:endParaRPr lang="en-US" sz="3600" b="0" i="0" u="none" strike="noStrike" baseline="0" dirty="0">
              <a:solidFill>
                <a:srgbClr val="000000"/>
              </a:solidFill>
            </a:endParaRPr>
          </a:p>
          <a:p>
            <a:pPr marR="0" lvl="0" rtl="0"/>
            <a:r>
              <a:rPr lang="en-US" sz="3600" b="0" i="0" u="none" strike="noStrike" baseline="0" dirty="0">
                <a:solidFill>
                  <a:srgbClr val="000000"/>
                </a:solidFill>
              </a:rPr>
              <a:t>Some counties &amp; cities have their own home repair programs</a:t>
            </a:r>
          </a:p>
          <a:p>
            <a:pPr lvl="1"/>
            <a:r>
              <a:rPr lang="en-US" sz="2800" b="0" i="0" u="sng" strike="noStrike" baseline="0" dirty="0">
                <a:solidFill>
                  <a:srgbClr val="0070C0"/>
                </a:solidFill>
                <a:hlinkClick r:id="rId4"/>
              </a:rPr>
              <a:t>https://www.phila.gov/departments/division-of-housing-and-community-development/get-help/get-home-improvement-help/</a:t>
            </a:r>
            <a:r>
              <a:rPr lang="en-US" sz="2800" dirty="0">
                <a:solidFill>
                  <a:srgbClr val="000000"/>
                </a:solidFill>
                <a:hlinkClick r:id="rId4"/>
              </a:rPr>
              <a:t> </a:t>
            </a:r>
            <a:endParaRPr lang="en-US" sz="2800" b="0" i="0" u="none" strike="noStrike" baseline="0" dirty="0">
              <a:solidFill>
                <a:srgbClr val="000000"/>
              </a:solidFill>
            </a:endParaRPr>
          </a:p>
        </p:txBody>
      </p:sp>
      <p:sp>
        <p:nvSpPr>
          <p:cNvPr id="6" name="Slide Number Placeholder 5">
            <a:extLst>
              <a:ext uri="{FF2B5EF4-FFF2-40B4-BE49-F238E27FC236}">
                <a16:creationId xmlns:a16="http://schemas.microsoft.com/office/drawing/2014/main" id="{02546D38-432F-4D32-B4A4-2D47EB5BB1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6042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617D-A31B-4FDE-B0E6-55DD215FB9AD}"/>
              </a:ext>
            </a:extLst>
          </p:cNvPr>
          <p:cNvSpPr>
            <a:spLocks noGrp="1"/>
          </p:cNvSpPr>
          <p:nvPr>
            <p:ph type="title"/>
          </p:nvPr>
        </p:nvSpPr>
        <p:spPr>
          <a:xfrm>
            <a:off x="838200" y="345247"/>
            <a:ext cx="10515600" cy="1325563"/>
          </a:xfrm>
        </p:spPr>
        <p:txBody>
          <a:bodyPr/>
          <a:lstStyle/>
          <a:p>
            <a:r>
              <a:rPr lang="en-US" b="1" i="0" u="none" strike="noStrike" baseline="0" dirty="0">
                <a:latin typeface="Franklin Gothic Medium"/>
              </a:rPr>
              <a:t>Home </a:t>
            </a:r>
            <a:r>
              <a:rPr lang="en-US" b="1" dirty="0">
                <a:latin typeface="Franklin Gothic Medium"/>
              </a:rPr>
              <a:t>R</a:t>
            </a:r>
            <a:r>
              <a:rPr lang="en-US" b="1" i="0" u="none" strike="noStrike" baseline="0" dirty="0">
                <a:latin typeface="Franklin Gothic Medium"/>
              </a:rPr>
              <a:t>epairs</a:t>
            </a:r>
            <a:r>
              <a:rPr lang="en-US" b="1" dirty="0">
                <a:latin typeface="Franklin Gothic Medium"/>
              </a:rPr>
              <a:t>, cont.</a:t>
            </a:r>
            <a:endParaRPr lang="en-US" b="1" i="0" u="none" strike="noStrike" baseline="0" dirty="0">
              <a:latin typeface="Franklin Gothic Medium" panose="020B0603020102020204" pitchFamily="34" charset="0"/>
            </a:endParaRPr>
          </a:p>
        </p:txBody>
      </p:sp>
      <p:sp>
        <p:nvSpPr>
          <p:cNvPr id="3" name="Text Placeholder 2">
            <a:extLst>
              <a:ext uri="{FF2B5EF4-FFF2-40B4-BE49-F238E27FC236}">
                <a16:creationId xmlns:a16="http://schemas.microsoft.com/office/drawing/2014/main" id="{9922ADF6-2722-4EE9-8FA4-EF06BB47E324}"/>
              </a:ext>
            </a:extLst>
          </p:cNvPr>
          <p:cNvSpPr>
            <a:spLocks noGrp="1"/>
          </p:cNvSpPr>
          <p:nvPr>
            <p:ph type="body" idx="1"/>
          </p:nvPr>
        </p:nvSpPr>
        <p:spPr/>
        <p:txBody>
          <a:bodyPr vert="horz" lIns="91440" tIns="45720" rIns="91440" bIns="45720" rtlCol="0" anchor="t">
            <a:normAutofit/>
          </a:bodyPr>
          <a:lstStyle/>
          <a:p>
            <a:pPr marR="0" lvl="0" rtl="0"/>
            <a:r>
              <a:rPr lang="en-US" sz="3200" b="0" i="0" u="none" strike="noStrike" baseline="0" dirty="0">
                <a:solidFill>
                  <a:srgbClr val="000000"/>
                </a:solidFill>
              </a:rPr>
              <a:t>USDA provides 1% interest loans for home repairs in areas of PA designated rural.</a:t>
            </a:r>
          </a:p>
          <a:p>
            <a:pPr marL="457200" lvl="1" indent="0">
              <a:buNone/>
            </a:pPr>
            <a:r>
              <a:rPr lang="en-US" sz="3000" b="0" i="0" u="sng" strike="noStrike" baseline="0" dirty="0">
                <a:solidFill>
                  <a:srgbClr val="0070C0"/>
                </a:solidFill>
                <a:hlinkClick r:id="rId3"/>
              </a:rPr>
              <a:t>https://www.rd.usda.gov/programs-services/single-family-housing-programs/single-family-housing-repair-loans-grants/pa</a:t>
            </a:r>
            <a:r>
              <a:rPr lang="en-US" sz="3000" dirty="0">
                <a:solidFill>
                  <a:srgbClr val="000000"/>
                </a:solidFill>
                <a:hlinkClick r:id="rId3"/>
              </a:rPr>
              <a:t> </a:t>
            </a:r>
            <a:endParaRPr lang="en-US" sz="3000" dirty="0">
              <a:solidFill>
                <a:srgbClr val="000000"/>
              </a:solidFill>
            </a:endParaRPr>
          </a:p>
          <a:p>
            <a:pPr marL="457200" lvl="1" indent="0">
              <a:buNone/>
            </a:pPr>
            <a:endParaRPr lang="en-US" sz="3200" b="0" i="0" u="none" strike="noStrike" baseline="0" dirty="0">
              <a:solidFill>
                <a:srgbClr val="000000"/>
              </a:solidFill>
            </a:endParaRPr>
          </a:p>
          <a:p>
            <a:r>
              <a:rPr lang="en-US" sz="3200" b="0" i="0" u="none" strike="noStrike" baseline="0" dirty="0"/>
              <a:t>Local Habitat for Humanity </a:t>
            </a:r>
            <a:r>
              <a:rPr lang="en-US" sz="3200" dirty="0"/>
              <a:t>Chapters (</a:t>
            </a:r>
            <a:r>
              <a:rPr lang="en-US" sz="3200" b="0" i="0" u="none" strike="noStrike" baseline="0" dirty="0"/>
              <a:t>Philadelphia has a repair program</a:t>
            </a:r>
            <a:r>
              <a:rPr lang="en-US" sz="3200"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    </a:t>
            </a:r>
            <a:r>
              <a:rPr kumimoji="0" lang="en-US" sz="2800" b="0" i="0" u="sng" strike="noStrike" kern="1200" cap="none" spc="0" normalizeH="0" baseline="0" noProof="0" dirty="0">
                <a:ln>
                  <a:noFill/>
                </a:ln>
                <a:solidFill>
                  <a:srgbClr val="0070C0"/>
                </a:solidFill>
                <a:effectLst/>
                <a:uLnTx/>
                <a:uFillTx/>
                <a:latin typeface="Franklin Gothic Medium" panose="020B0603020102020204"/>
                <a:ea typeface="+mn-ea"/>
                <a:cs typeface="+mn-cs"/>
                <a:hlinkClick r:id="rId4"/>
              </a:rPr>
              <a:t>https://www.habitatphiladelphia.org/home-repair-program/</a:t>
            </a:r>
            <a:r>
              <a:rPr kumimoji="0" lang="en-US" sz="2800" b="0" i="0" u="none" strike="noStrike" kern="1200" cap="none" spc="0" normalizeH="0" baseline="0" noProof="0" dirty="0">
                <a:ln>
                  <a:noFill/>
                </a:ln>
                <a:solidFill>
                  <a:srgbClr val="000000"/>
                </a:solidFill>
                <a:effectLst/>
                <a:uLnTx/>
                <a:uFillTx/>
                <a:latin typeface="Franklin Gothic Medium" panose="020B0603020102020204"/>
                <a:ea typeface="+mn-ea"/>
                <a:cs typeface="+mn-cs"/>
                <a:hlinkClick r:id="rId4"/>
              </a:rPr>
              <a:t> </a:t>
            </a:r>
            <a:endParaRPr kumimoji="0" lang="en-US" sz="2800" b="0" i="0" u="none" strike="noStrike" kern="1200" cap="none" spc="0" normalizeH="0" baseline="0" noProof="0" dirty="0">
              <a:ln>
                <a:noFill/>
              </a:ln>
              <a:solidFill>
                <a:srgbClr val="000000"/>
              </a:solidFill>
              <a:effectLst/>
              <a:uLnTx/>
              <a:uFillTx/>
              <a:latin typeface="Franklin Gothic Medium" panose="020B0603020102020204"/>
              <a:ea typeface="+mn-ea"/>
              <a:cs typeface="+mn-cs"/>
            </a:endParaRPr>
          </a:p>
          <a:p>
            <a:pPr marL="0" indent="0">
              <a:buNone/>
            </a:pPr>
            <a:endParaRPr lang="en-US" sz="3200" dirty="0"/>
          </a:p>
        </p:txBody>
      </p:sp>
      <p:sp>
        <p:nvSpPr>
          <p:cNvPr id="6" name="Slide Number Placeholder 5">
            <a:extLst>
              <a:ext uri="{FF2B5EF4-FFF2-40B4-BE49-F238E27FC236}">
                <a16:creationId xmlns:a16="http://schemas.microsoft.com/office/drawing/2014/main" id="{DAA88954-88D7-4820-965C-AFE3808FCD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4518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B244-6B17-47AA-8B60-2AC3DB3DE436}"/>
              </a:ext>
            </a:extLst>
          </p:cNvPr>
          <p:cNvSpPr>
            <a:spLocks noGrp="1"/>
          </p:cNvSpPr>
          <p:nvPr>
            <p:ph type="title"/>
          </p:nvPr>
        </p:nvSpPr>
        <p:spPr/>
        <p:txBody>
          <a:bodyPr/>
          <a:lstStyle/>
          <a:p>
            <a:pPr marR="0" rtl="0"/>
            <a:r>
              <a:rPr lang="en-US" b="1" i="0" u="none" strike="noStrike" baseline="0" dirty="0">
                <a:latin typeface="Franklin Gothic Medium" panose="020B0603020102020204" pitchFamily="34" charset="0"/>
              </a:rPr>
              <a:t>Weatherization for </a:t>
            </a:r>
            <a:r>
              <a:rPr lang="en-US" b="1" dirty="0">
                <a:latin typeface="Franklin Gothic Medium" panose="020B0603020102020204" pitchFamily="34" charset="0"/>
              </a:rPr>
              <a:t>H</a:t>
            </a:r>
            <a:r>
              <a:rPr lang="en-US" b="1" i="0" u="none" strike="noStrike" baseline="0" dirty="0">
                <a:latin typeface="Franklin Gothic Medium" panose="020B0603020102020204" pitchFamily="34" charset="0"/>
              </a:rPr>
              <a:t>omeowners</a:t>
            </a:r>
          </a:p>
        </p:txBody>
      </p:sp>
      <p:sp>
        <p:nvSpPr>
          <p:cNvPr id="3" name="Text Placeholder 2">
            <a:extLst>
              <a:ext uri="{FF2B5EF4-FFF2-40B4-BE49-F238E27FC236}">
                <a16:creationId xmlns:a16="http://schemas.microsoft.com/office/drawing/2014/main" id="{04655DC4-A39E-48E8-93CA-DEC800604634}"/>
              </a:ext>
            </a:extLst>
          </p:cNvPr>
          <p:cNvSpPr>
            <a:spLocks noGrp="1"/>
          </p:cNvSpPr>
          <p:nvPr>
            <p:ph type="body" idx="1"/>
          </p:nvPr>
        </p:nvSpPr>
        <p:spPr/>
        <p:txBody>
          <a:bodyPr vert="horz" lIns="91440" tIns="45720" rIns="91440" bIns="45720" rtlCol="0" anchor="t">
            <a:normAutofit/>
          </a:bodyPr>
          <a:lstStyle/>
          <a:p>
            <a:pPr marL="0" marR="0" lvl="0" indent="0" rtl="0">
              <a:buNone/>
            </a:pPr>
            <a:r>
              <a:rPr lang="en-US" sz="3600" dirty="0">
                <a:solidFill>
                  <a:srgbClr val="000000"/>
                </a:solidFill>
              </a:rPr>
              <a:t>P</a:t>
            </a:r>
            <a:r>
              <a:rPr lang="en-US" sz="3600" b="0" i="0" u="none" strike="noStrike" baseline="0" dirty="0">
                <a:solidFill>
                  <a:srgbClr val="000000"/>
                </a:solidFill>
              </a:rPr>
              <a:t>rovided through local community action agencies</a:t>
            </a:r>
          </a:p>
          <a:p>
            <a:pPr marL="0" marR="0" lvl="0" indent="0" rtl="0">
              <a:buNone/>
            </a:pPr>
            <a:endParaRPr lang="en-US" sz="3600" b="0" i="0" u="none" strike="noStrike" baseline="0" dirty="0">
              <a:solidFill>
                <a:srgbClr val="000000"/>
              </a:solidFill>
            </a:endParaRPr>
          </a:p>
          <a:p>
            <a:pPr lvl="1"/>
            <a:r>
              <a:rPr lang="en-US" sz="3200" b="0" i="0" u="none" strike="noStrike" baseline="0" dirty="0">
                <a:solidFill>
                  <a:srgbClr val="000000"/>
                </a:solidFill>
              </a:rPr>
              <a:t>List of agencies</a:t>
            </a:r>
            <a:endParaRPr lang="en-US" sz="3200" dirty="0">
              <a:solidFill>
                <a:srgbClr val="000000"/>
              </a:solidFill>
            </a:endParaRPr>
          </a:p>
          <a:p>
            <a:pPr marL="457200" lvl="1" indent="0">
              <a:buNone/>
            </a:pPr>
            <a:r>
              <a:rPr lang="en-US" sz="2200" b="0" i="0" u="sng" strike="noStrike" baseline="0" dirty="0">
                <a:solidFill>
                  <a:srgbClr val="0070C0"/>
                </a:solidFill>
                <a:hlinkClick r:id="rId3"/>
              </a:rPr>
              <a:t>https://dced.pa.gov/housing-and-development/weatherization/agency-list/</a:t>
            </a:r>
            <a:r>
              <a:rPr lang="en-US" sz="2200" dirty="0">
                <a:solidFill>
                  <a:srgbClr val="000000"/>
                </a:solidFill>
                <a:hlinkClick r:id="rId3"/>
              </a:rPr>
              <a:t> </a:t>
            </a:r>
            <a:endParaRPr lang="en-US" sz="2200" dirty="0">
              <a:solidFill>
                <a:srgbClr val="000000"/>
              </a:solidFill>
            </a:endParaRPr>
          </a:p>
          <a:p>
            <a:pPr marL="457200" lvl="1" indent="0">
              <a:buNone/>
            </a:pPr>
            <a:endParaRPr lang="en-US" sz="3600" b="0" i="0" u="none" strike="noStrike" baseline="0" dirty="0">
              <a:solidFill>
                <a:srgbClr val="000000"/>
              </a:solidFill>
            </a:endParaRPr>
          </a:p>
          <a:p>
            <a:pPr lvl="1"/>
            <a:r>
              <a:rPr lang="en-US" sz="3200" b="0" i="0" u="none" strike="noStrike" baseline="0" dirty="0">
                <a:solidFill>
                  <a:srgbClr val="000000"/>
                </a:solidFill>
              </a:rPr>
              <a:t>For more information </a:t>
            </a:r>
          </a:p>
          <a:p>
            <a:pPr marL="457200" lvl="1" indent="0">
              <a:buNone/>
            </a:pPr>
            <a:r>
              <a:rPr lang="en-US" sz="2200" b="0" i="0" u="sng" strike="noStrike" baseline="0" dirty="0">
                <a:solidFill>
                  <a:srgbClr val="0070C0"/>
                </a:solidFill>
                <a:hlinkClick r:id="rId4"/>
              </a:rPr>
              <a:t>https://dced.pa.gov/programs/weatherization-assistance-program-wap/</a:t>
            </a:r>
            <a:r>
              <a:rPr lang="en-US" sz="2200" dirty="0">
                <a:solidFill>
                  <a:srgbClr val="000000"/>
                </a:solidFill>
                <a:hlinkClick r:id="rId4"/>
              </a:rPr>
              <a:t> </a:t>
            </a:r>
            <a:endParaRPr lang="en-US" sz="2200" b="0" i="0" u="none" strike="noStrike" baseline="0" dirty="0">
              <a:solidFill>
                <a:srgbClr val="000000"/>
              </a:solidFill>
            </a:endParaRPr>
          </a:p>
        </p:txBody>
      </p:sp>
      <p:sp>
        <p:nvSpPr>
          <p:cNvPr id="6" name="Slide Number Placeholder 5">
            <a:extLst>
              <a:ext uri="{FF2B5EF4-FFF2-40B4-BE49-F238E27FC236}">
                <a16:creationId xmlns:a16="http://schemas.microsoft.com/office/drawing/2014/main" id="{FF6EC1AF-4F5E-43AF-8DA2-6656F5DCC3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90660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611A-29DE-4858-8D36-C4F88756EE22}"/>
              </a:ext>
            </a:extLst>
          </p:cNvPr>
          <p:cNvSpPr>
            <a:spLocks noGrp="1"/>
          </p:cNvSpPr>
          <p:nvPr>
            <p:ph type="title"/>
          </p:nvPr>
        </p:nvSpPr>
        <p:spPr/>
        <p:txBody>
          <a:bodyPr/>
          <a:lstStyle/>
          <a:p>
            <a:r>
              <a:rPr lang="en-US" b="1" dirty="0"/>
              <a:t>Planning for Unanticipated Situations</a:t>
            </a:r>
          </a:p>
        </p:txBody>
      </p:sp>
      <p:sp>
        <p:nvSpPr>
          <p:cNvPr id="3" name="Text Placeholder 2">
            <a:extLst>
              <a:ext uri="{FF2B5EF4-FFF2-40B4-BE49-F238E27FC236}">
                <a16:creationId xmlns:a16="http://schemas.microsoft.com/office/drawing/2014/main" id="{1ED7B4FA-4A20-48C1-B712-83313863983C}"/>
              </a:ext>
            </a:extLst>
          </p:cNvPr>
          <p:cNvSpPr>
            <a:spLocks noGrp="1"/>
          </p:cNvSpPr>
          <p:nvPr>
            <p:ph type="body" idx="1"/>
          </p:nvPr>
        </p:nvSpPr>
        <p:spPr>
          <a:xfrm>
            <a:off x="838200" y="1341120"/>
            <a:ext cx="10515600" cy="5015230"/>
          </a:xfrm>
        </p:spPr>
        <p:txBody>
          <a:bodyPr vert="horz" lIns="91440" tIns="45720" rIns="91440" bIns="45720" rtlCol="0" anchor="t">
            <a:noAutofit/>
          </a:bodyPr>
          <a:lstStyle/>
          <a:p>
            <a:endParaRPr lang="en-US" sz="2600" dirty="0">
              <a:solidFill>
                <a:srgbClr val="000000"/>
              </a:solidFill>
            </a:endParaRPr>
          </a:p>
          <a:p>
            <a:r>
              <a:rPr lang="en-US" sz="2600" dirty="0">
                <a:solidFill>
                  <a:srgbClr val="000000"/>
                </a:solidFill>
              </a:rPr>
              <a:t>Review</a:t>
            </a:r>
            <a:r>
              <a:rPr lang="en-US" sz="2600" b="0" i="0" u="none" strike="noStrike" baseline="0" dirty="0">
                <a:solidFill>
                  <a:srgbClr val="000000"/>
                </a:solidFill>
              </a:rPr>
              <a:t>, </a:t>
            </a:r>
            <a:r>
              <a:rPr lang="en-US" sz="2600" dirty="0">
                <a:solidFill>
                  <a:srgbClr val="000000"/>
                </a:solidFill>
              </a:rPr>
              <a:t>Update</a:t>
            </a:r>
            <a:r>
              <a:rPr lang="en-US" sz="2600" b="0" i="0" u="none" strike="noStrike" baseline="0" dirty="0">
                <a:solidFill>
                  <a:srgbClr val="000000"/>
                </a:solidFill>
              </a:rPr>
              <a:t> and </a:t>
            </a:r>
            <a:r>
              <a:rPr lang="en-US" sz="2600" dirty="0">
                <a:solidFill>
                  <a:srgbClr val="000000"/>
                </a:solidFill>
              </a:rPr>
              <a:t>Modify</a:t>
            </a:r>
            <a:r>
              <a:rPr lang="en-US" sz="2600" b="0" i="0" u="none" strike="noStrike" baseline="0" dirty="0">
                <a:solidFill>
                  <a:srgbClr val="000000"/>
                </a:solidFill>
              </a:rPr>
              <a:t> </a:t>
            </a:r>
            <a:r>
              <a:rPr lang="en-US" sz="2600" dirty="0">
                <a:solidFill>
                  <a:srgbClr val="000000"/>
                </a:solidFill>
              </a:rPr>
              <a:t>Housing</a:t>
            </a:r>
            <a:r>
              <a:rPr lang="en-US" sz="2600" b="0" i="0" u="none" strike="noStrike" baseline="0" dirty="0">
                <a:solidFill>
                  <a:srgbClr val="000000"/>
                </a:solidFill>
              </a:rPr>
              <a:t> </a:t>
            </a:r>
            <a:r>
              <a:rPr lang="en-US" sz="2600" dirty="0">
                <a:solidFill>
                  <a:srgbClr val="000000"/>
                </a:solidFill>
              </a:rPr>
              <a:t>Support</a:t>
            </a:r>
            <a:r>
              <a:rPr lang="en-US" sz="2600" b="0" i="0" u="none" strike="noStrike" baseline="0" dirty="0">
                <a:solidFill>
                  <a:srgbClr val="000000"/>
                </a:solidFill>
              </a:rPr>
              <a:t> and </a:t>
            </a:r>
            <a:r>
              <a:rPr lang="en-US" sz="2600" dirty="0">
                <a:solidFill>
                  <a:srgbClr val="000000"/>
                </a:solidFill>
              </a:rPr>
              <a:t>Crisis</a:t>
            </a:r>
            <a:r>
              <a:rPr lang="en-US" sz="2600" b="0" i="0" u="none" strike="noStrike" baseline="0" dirty="0">
                <a:solidFill>
                  <a:srgbClr val="000000"/>
                </a:solidFill>
              </a:rPr>
              <a:t> </a:t>
            </a:r>
            <a:r>
              <a:rPr lang="en-US" sz="2600" dirty="0">
                <a:solidFill>
                  <a:srgbClr val="000000"/>
                </a:solidFill>
              </a:rPr>
              <a:t>Plan</a:t>
            </a:r>
            <a:r>
              <a:rPr lang="en-US" sz="2600" b="0" i="0" u="none" strike="noStrike" baseline="0" dirty="0">
                <a:solidFill>
                  <a:srgbClr val="000000"/>
                </a:solidFill>
              </a:rPr>
              <a:t> </a:t>
            </a:r>
            <a:r>
              <a:rPr lang="en-US" sz="2600" dirty="0">
                <a:solidFill>
                  <a:srgbClr val="000000"/>
                </a:solidFill>
              </a:rPr>
              <a:t>Regularly</a:t>
            </a:r>
          </a:p>
          <a:p>
            <a:pPr marL="0" indent="0">
              <a:buNone/>
            </a:pPr>
            <a:endParaRPr lang="en-US" sz="2600" dirty="0"/>
          </a:p>
          <a:p>
            <a:r>
              <a:rPr lang="en-US" sz="2600" dirty="0">
                <a:solidFill>
                  <a:srgbClr val="000000"/>
                </a:solidFill>
              </a:rPr>
              <a:t>Work</a:t>
            </a:r>
            <a:r>
              <a:rPr lang="en-US" sz="2600" b="0" i="0" u="none" strike="noStrike" baseline="0" dirty="0">
                <a:solidFill>
                  <a:srgbClr val="000000"/>
                </a:solidFill>
              </a:rPr>
              <a:t> with </a:t>
            </a:r>
            <a:r>
              <a:rPr lang="en-US" sz="2600" dirty="0">
                <a:solidFill>
                  <a:srgbClr val="000000"/>
                </a:solidFill>
              </a:rPr>
              <a:t>Supports</a:t>
            </a:r>
            <a:r>
              <a:rPr lang="en-US" sz="2600" b="0" i="0" u="none" strike="noStrike" baseline="0" dirty="0">
                <a:solidFill>
                  <a:srgbClr val="000000"/>
                </a:solidFill>
              </a:rPr>
              <a:t> </a:t>
            </a:r>
            <a:r>
              <a:rPr lang="en-US" sz="2600" dirty="0">
                <a:solidFill>
                  <a:srgbClr val="000000"/>
                </a:solidFill>
              </a:rPr>
              <a:t>Coordinator</a:t>
            </a:r>
            <a:r>
              <a:rPr lang="en-US" sz="2600" b="0" i="0" u="none" strike="noStrike" baseline="0" dirty="0">
                <a:solidFill>
                  <a:srgbClr val="000000"/>
                </a:solidFill>
              </a:rPr>
              <a:t> and </a:t>
            </a:r>
            <a:r>
              <a:rPr lang="en-US" sz="2600" dirty="0">
                <a:solidFill>
                  <a:srgbClr val="000000"/>
                </a:solidFill>
              </a:rPr>
              <a:t>Team</a:t>
            </a:r>
            <a:r>
              <a:rPr lang="en-US" sz="2600" b="0" i="0" u="none" strike="noStrike" baseline="0" dirty="0">
                <a:solidFill>
                  <a:srgbClr val="000000"/>
                </a:solidFill>
              </a:rPr>
              <a:t> to </a:t>
            </a:r>
            <a:r>
              <a:rPr lang="en-US" sz="2600" dirty="0">
                <a:solidFill>
                  <a:srgbClr val="000000"/>
                </a:solidFill>
              </a:rPr>
              <a:t>Identify</a:t>
            </a:r>
            <a:r>
              <a:rPr lang="en-US" sz="2600" b="0" i="0" u="none" strike="noStrike" baseline="0" dirty="0">
                <a:solidFill>
                  <a:srgbClr val="000000"/>
                </a:solidFill>
              </a:rPr>
              <a:t> </a:t>
            </a:r>
            <a:r>
              <a:rPr lang="en-US" sz="2600" dirty="0">
                <a:solidFill>
                  <a:srgbClr val="000000"/>
                </a:solidFill>
              </a:rPr>
              <a:t>Resources</a:t>
            </a:r>
            <a:r>
              <a:rPr lang="en-US" sz="2600" b="0" i="0" u="none" strike="noStrike" baseline="0" dirty="0">
                <a:solidFill>
                  <a:srgbClr val="000000"/>
                </a:solidFill>
              </a:rPr>
              <a:t> to </a:t>
            </a:r>
            <a:r>
              <a:rPr lang="en-US" sz="2600" dirty="0">
                <a:solidFill>
                  <a:srgbClr val="000000"/>
                </a:solidFill>
              </a:rPr>
              <a:t>Contact</a:t>
            </a:r>
            <a:r>
              <a:rPr lang="en-US" sz="2600" b="0" i="0" u="none" strike="noStrike" baseline="0" dirty="0">
                <a:solidFill>
                  <a:srgbClr val="000000"/>
                </a:solidFill>
              </a:rPr>
              <a:t> </a:t>
            </a:r>
            <a:r>
              <a:rPr lang="en-US" sz="2600" dirty="0">
                <a:solidFill>
                  <a:srgbClr val="000000"/>
                </a:solidFill>
              </a:rPr>
              <a:t>During</a:t>
            </a:r>
            <a:r>
              <a:rPr lang="en-US" sz="2600" b="0" i="0" u="none" strike="noStrike" baseline="0" dirty="0">
                <a:solidFill>
                  <a:srgbClr val="000000"/>
                </a:solidFill>
              </a:rPr>
              <a:t> a </a:t>
            </a:r>
            <a:r>
              <a:rPr lang="en-US" sz="2600" dirty="0">
                <a:solidFill>
                  <a:srgbClr val="000000"/>
                </a:solidFill>
              </a:rPr>
              <a:t>Crisis</a:t>
            </a:r>
            <a:r>
              <a:rPr lang="en-US" sz="2600" b="0" i="0" u="none" strike="noStrike" baseline="0" dirty="0">
                <a:solidFill>
                  <a:srgbClr val="000000"/>
                </a:solidFill>
              </a:rPr>
              <a:t> that </a:t>
            </a:r>
            <a:r>
              <a:rPr lang="en-US" sz="2600" dirty="0">
                <a:solidFill>
                  <a:srgbClr val="000000"/>
                </a:solidFill>
              </a:rPr>
              <a:t>Requires</a:t>
            </a:r>
            <a:r>
              <a:rPr lang="en-US" sz="2600" b="0" i="0" u="none" strike="noStrike" baseline="0" dirty="0">
                <a:solidFill>
                  <a:srgbClr val="000000"/>
                </a:solidFill>
              </a:rPr>
              <a:t> </a:t>
            </a:r>
            <a:r>
              <a:rPr lang="en-US" sz="2600" dirty="0">
                <a:solidFill>
                  <a:srgbClr val="000000"/>
                </a:solidFill>
              </a:rPr>
              <a:t>Tenant</a:t>
            </a:r>
            <a:r>
              <a:rPr lang="en-US" sz="2600" b="0" i="0" u="none" strike="noStrike" baseline="0" dirty="0">
                <a:solidFill>
                  <a:srgbClr val="000000"/>
                </a:solidFill>
              </a:rPr>
              <a:t> to </a:t>
            </a:r>
            <a:r>
              <a:rPr lang="en-US" sz="2600" dirty="0">
                <a:solidFill>
                  <a:srgbClr val="000000"/>
                </a:solidFill>
              </a:rPr>
              <a:t>Relocate</a:t>
            </a:r>
          </a:p>
          <a:p>
            <a:pPr marL="0" indent="0">
              <a:buNone/>
            </a:pPr>
            <a:endParaRPr lang="en-US" sz="2600" b="0" i="0" u="none" strike="noStrike" baseline="0" dirty="0">
              <a:solidFill>
                <a:srgbClr val="000000"/>
              </a:solidFill>
            </a:endParaRPr>
          </a:p>
          <a:p>
            <a:r>
              <a:rPr lang="en-US" sz="2600" dirty="0">
                <a:solidFill>
                  <a:srgbClr val="000000"/>
                </a:solidFill>
              </a:rPr>
              <a:t>If Hospitalization or other absence is anticipated, identify needs to address to maintain housing during absence such as:</a:t>
            </a:r>
          </a:p>
          <a:p>
            <a:pPr lvl="1">
              <a:buFont typeface="Wingdings" panose="05000000000000000000" pitchFamily="2" charset="2"/>
              <a:buChar char="ü"/>
            </a:pPr>
            <a:r>
              <a:rPr lang="en-US" sz="2200" b="0" i="0" u="none" strike="noStrike" baseline="0" dirty="0">
                <a:solidFill>
                  <a:srgbClr val="000000"/>
                </a:solidFill>
              </a:rPr>
              <a:t>Paymen</a:t>
            </a:r>
            <a:r>
              <a:rPr lang="en-US" sz="2200" dirty="0">
                <a:solidFill>
                  <a:srgbClr val="000000"/>
                </a:solidFill>
              </a:rPr>
              <a:t>t of rent</a:t>
            </a:r>
          </a:p>
          <a:p>
            <a:pPr lvl="1">
              <a:buFont typeface="Wingdings" panose="05000000000000000000" pitchFamily="2" charset="2"/>
              <a:buChar char="ü"/>
            </a:pPr>
            <a:r>
              <a:rPr lang="en-US" sz="2200" b="0" i="0" u="none" strike="noStrike" baseline="0" dirty="0">
                <a:solidFill>
                  <a:srgbClr val="000000"/>
                </a:solidFill>
              </a:rPr>
              <a:t>Stopping mail</a:t>
            </a:r>
          </a:p>
          <a:p>
            <a:pPr lvl="1">
              <a:buFont typeface="Wingdings" panose="05000000000000000000" pitchFamily="2" charset="2"/>
              <a:buChar char="ü"/>
            </a:pPr>
            <a:r>
              <a:rPr lang="en-US" sz="2200" dirty="0">
                <a:solidFill>
                  <a:srgbClr val="000000"/>
                </a:solidFill>
              </a:rPr>
              <a:t>Caring for pets or plants</a:t>
            </a:r>
          </a:p>
          <a:p>
            <a:pPr lvl="1">
              <a:buFont typeface="Wingdings" panose="05000000000000000000" pitchFamily="2" charset="2"/>
              <a:buChar char="ü"/>
            </a:pPr>
            <a:r>
              <a:rPr lang="en-US" sz="2200" b="0" i="0" u="none" strike="noStrike" baseline="0" dirty="0">
                <a:solidFill>
                  <a:srgbClr val="000000"/>
                </a:solidFill>
              </a:rPr>
              <a:t>Removing perishables and trash</a:t>
            </a:r>
          </a:p>
          <a:p>
            <a:endParaRPr lang="en-US" dirty="0"/>
          </a:p>
        </p:txBody>
      </p:sp>
      <p:sp>
        <p:nvSpPr>
          <p:cNvPr id="5" name="Slide Number Placeholder 4">
            <a:extLst>
              <a:ext uri="{FF2B5EF4-FFF2-40B4-BE49-F238E27FC236}">
                <a16:creationId xmlns:a16="http://schemas.microsoft.com/office/drawing/2014/main" id="{4C51C956-B7C3-47E8-8A8F-DBDED10642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0401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2CC2-52E1-9D39-8D89-7833C0A9437D}"/>
              </a:ext>
            </a:extLst>
          </p:cNvPr>
          <p:cNvSpPr>
            <a:spLocks noGrp="1"/>
          </p:cNvSpPr>
          <p:nvPr>
            <p:ph type="title"/>
          </p:nvPr>
        </p:nvSpPr>
        <p:spPr/>
        <p:txBody>
          <a:bodyPr/>
          <a:lstStyle/>
          <a:p>
            <a:r>
              <a:rPr lang="en-US" dirty="0"/>
              <a:t>Key Take Aways</a:t>
            </a:r>
          </a:p>
        </p:txBody>
      </p:sp>
      <p:sp>
        <p:nvSpPr>
          <p:cNvPr id="3" name="Text Placeholder 2">
            <a:extLst>
              <a:ext uri="{FF2B5EF4-FFF2-40B4-BE49-F238E27FC236}">
                <a16:creationId xmlns:a16="http://schemas.microsoft.com/office/drawing/2014/main" id="{850F11A8-4226-88D4-8DF4-082DC25B0A3B}"/>
              </a:ext>
            </a:extLst>
          </p:cNvPr>
          <p:cNvSpPr>
            <a:spLocks noGrp="1"/>
          </p:cNvSpPr>
          <p:nvPr>
            <p:ph type="body" idx="1"/>
          </p:nvPr>
        </p:nvSpPr>
        <p:spPr/>
        <p:txBody>
          <a:bodyPr vert="horz" lIns="91440" tIns="45720" rIns="91440" bIns="45720" rtlCol="0" anchor="t">
            <a:normAutofit lnSpcReduction="10000"/>
          </a:bodyPr>
          <a:lstStyle/>
          <a:p>
            <a:r>
              <a:rPr lang="en-US" dirty="0"/>
              <a:t>Everyone faces challenges.</a:t>
            </a:r>
          </a:p>
          <a:p>
            <a:endParaRPr lang="en-US" dirty="0"/>
          </a:p>
          <a:p>
            <a:r>
              <a:rPr lang="en-US" dirty="0"/>
              <a:t>The HTTS Provider can support participants to address changes effecting their housing.</a:t>
            </a:r>
          </a:p>
          <a:p>
            <a:endParaRPr lang="en-US" dirty="0"/>
          </a:p>
          <a:p>
            <a:r>
              <a:rPr lang="en-US" dirty="0"/>
              <a:t>There are resources for home repairs that may make sustaining tenancy possible.</a:t>
            </a:r>
          </a:p>
          <a:p>
            <a:endParaRPr lang="en-US" dirty="0"/>
          </a:p>
          <a:p>
            <a:r>
              <a:rPr lang="en-US" dirty="0"/>
              <a:t>Utilizing a crisis plan helps participants avoid negative housing outcomes through planning.</a:t>
            </a:r>
          </a:p>
        </p:txBody>
      </p:sp>
      <p:sp>
        <p:nvSpPr>
          <p:cNvPr id="4" name="Slide Number Placeholder 3">
            <a:extLst>
              <a:ext uri="{FF2B5EF4-FFF2-40B4-BE49-F238E27FC236}">
                <a16:creationId xmlns:a16="http://schemas.microsoft.com/office/drawing/2014/main" id="{3C606635-854A-6092-5300-81BF3FBC74B7}"/>
              </a:ext>
            </a:extLst>
          </p:cNvPr>
          <p:cNvSpPr>
            <a:spLocks noGrp="1"/>
          </p:cNvSpPr>
          <p:nvPr>
            <p:ph type="sldNum" sz="quarter" idx="12"/>
          </p:nvPr>
        </p:nvSpPr>
        <p:spPr/>
        <p:txBody>
          <a:bodyPr/>
          <a:lstStyle/>
          <a:p>
            <a:fld id="{A5C8F209-0BE7-4F94-8915-A3CF9146FC46}" type="slidenum">
              <a:rPr lang="en-US" smtClean="0"/>
              <a:t>19</a:t>
            </a:fld>
            <a:endParaRPr lang="en-US"/>
          </a:p>
        </p:txBody>
      </p:sp>
    </p:spTree>
    <p:extLst>
      <p:ext uri="{BB962C8B-B14F-4D97-AF65-F5344CB8AC3E}">
        <p14:creationId xmlns:p14="http://schemas.microsoft.com/office/powerpoint/2010/main" val="94307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BDF7-C678-4EB2-AB4E-87F113C1D3E5}"/>
              </a:ext>
            </a:extLst>
          </p:cNvPr>
          <p:cNvSpPr>
            <a:spLocks noGrp="1"/>
          </p:cNvSpPr>
          <p:nvPr>
            <p:ph type="title"/>
          </p:nvPr>
        </p:nvSpPr>
        <p:spPr/>
        <p:txBody>
          <a:bodyPr/>
          <a:lstStyle/>
          <a:p>
            <a:r>
              <a:rPr lang="en-US" b="1" dirty="0"/>
              <a:t>Tenancy Sustaining Service</a:t>
            </a:r>
          </a:p>
        </p:txBody>
      </p:sp>
      <p:sp>
        <p:nvSpPr>
          <p:cNvPr id="3" name="Text Placeholder 2">
            <a:extLst>
              <a:ext uri="{FF2B5EF4-FFF2-40B4-BE49-F238E27FC236}">
                <a16:creationId xmlns:a16="http://schemas.microsoft.com/office/drawing/2014/main" id="{19621E58-705B-41AA-8ECE-863F92FFC2AD}"/>
              </a:ext>
            </a:extLst>
          </p:cNvPr>
          <p:cNvSpPr>
            <a:spLocks noGrp="1"/>
          </p:cNvSpPr>
          <p:nvPr>
            <p:ph type="body" idx="1"/>
          </p:nvPr>
        </p:nvSpPr>
        <p:spPr/>
        <p:txBody>
          <a:bodyPr vert="horz" lIns="91440" tIns="45720" rIns="91440" bIns="45720" rtlCol="0" anchor="t">
            <a:normAutofit lnSpcReduction="10000"/>
          </a:bodyPr>
          <a:lstStyle/>
          <a:p>
            <a:pPr marL="0" indent="0">
              <a:buNone/>
            </a:pPr>
            <a:r>
              <a:rPr lang="en-US" sz="3600" dirty="0">
                <a:cs typeface="Calibri"/>
              </a:rPr>
              <a:t>What the Waiver Says:</a:t>
            </a:r>
          </a:p>
          <a:p>
            <a:pPr marL="0" indent="0">
              <a:buNone/>
            </a:pPr>
            <a:endParaRPr lang="en-US" sz="3600" b="1" dirty="0">
              <a:solidFill>
                <a:srgbClr val="FF0000"/>
              </a:solidFill>
              <a:cs typeface="Calibri"/>
            </a:endParaRPr>
          </a:p>
          <a:p>
            <a:pPr marL="0" indent="0">
              <a:buNone/>
            </a:pPr>
            <a:r>
              <a:rPr lang="en-US" sz="3200" dirty="0">
                <a:cs typeface="Calibri"/>
              </a:rPr>
              <a:t>"This service is also available to support participants to maintain tenancy in a private home owned, rented or leased by the participant. The availability of ongoing housing-related services in addition to other long-term services and supports promotes housing success, fosters community integration and inclusion, and develops natural support networks." </a:t>
            </a:r>
            <a:endParaRPr lang="en-US" sz="3200" dirty="0">
              <a:ea typeface="+mj-lt"/>
              <a:cs typeface="+mj-lt"/>
            </a:endParaRPr>
          </a:p>
          <a:p>
            <a:pPr marL="0" indent="0">
              <a:buNone/>
            </a:pPr>
            <a:endParaRPr lang="en-US" dirty="0"/>
          </a:p>
        </p:txBody>
      </p:sp>
      <p:sp>
        <p:nvSpPr>
          <p:cNvPr id="5" name="Slide Number Placeholder 4">
            <a:extLst>
              <a:ext uri="{FF2B5EF4-FFF2-40B4-BE49-F238E27FC236}">
                <a16:creationId xmlns:a16="http://schemas.microsoft.com/office/drawing/2014/main" id="{F67DCEE5-3BBB-4F4F-BE5E-00C87A934F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1056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FA79-0390-232D-D882-AD79A75185B8}"/>
              </a:ext>
            </a:extLst>
          </p:cNvPr>
          <p:cNvSpPr>
            <a:spLocks noGrp="1"/>
          </p:cNvSpPr>
          <p:nvPr>
            <p:ph type="title"/>
          </p:nvPr>
        </p:nvSpPr>
        <p:spPr/>
        <p:txBody>
          <a:bodyPr/>
          <a:lstStyle/>
          <a:p>
            <a:r>
              <a:rPr lang="en-US" b="1" dirty="0"/>
              <a:t>Wrap Up &amp; Questions</a:t>
            </a:r>
          </a:p>
        </p:txBody>
      </p:sp>
      <p:sp>
        <p:nvSpPr>
          <p:cNvPr id="3" name="Text Placeholder 2">
            <a:extLst>
              <a:ext uri="{FF2B5EF4-FFF2-40B4-BE49-F238E27FC236}">
                <a16:creationId xmlns:a16="http://schemas.microsoft.com/office/drawing/2014/main" id="{AF381593-6168-AFD8-FD6B-1362A2220FB3}"/>
              </a:ext>
            </a:extLst>
          </p:cNvPr>
          <p:cNvSpPr>
            <a:spLocks noGrp="1"/>
          </p:cNvSpPr>
          <p:nvPr>
            <p:ph type="body" idx="1"/>
          </p:nvPr>
        </p:nvSpPr>
        <p:spPr>
          <a:xfrm>
            <a:off x="838200" y="1491641"/>
            <a:ext cx="10515600" cy="5038023"/>
          </a:xfrm>
        </p:spPr>
        <p:txBody>
          <a:bodyPr vert="horz" lIns="91440" tIns="45720" rIns="91440" bIns="45720" rtlCol="0" anchor="t">
            <a:normAutofit/>
          </a:bodyPr>
          <a:lstStyle/>
          <a:p>
            <a:pPr marL="0" indent="0">
              <a:buNone/>
            </a:pPr>
            <a:r>
              <a:rPr lang="en-US" dirty="0"/>
              <a:t>Congratulations! You have completed the Housing Transition &amp; Tenancy Sustaining Service training.</a:t>
            </a:r>
          </a:p>
          <a:p>
            <a:pPr marL="0" indent="0">
              <a:buNone/>
            </a:pPr>
            <a:endParaRPr lang="en-US" dirty="0"/>
          </a:p>
          <a:p>
            <a:pPr marL="0" indent="0">
              <a:buNone/>
            </a:pPr>
            <a:r>
              <a:rPr lang="en-US" dirty="0"/>
              <a:t>You will receive email confirmation of attendance in the next few days.</a:t>
            </a:r>
          </a:p>
          <a:p>
            <a:pPr marL="0" indent="0">
              <a:buNone/>
            </a:pPr>
            <a:r>
              <a:rPr lang="en-US" dirty="0"/>
              <a:t>Please complete the Satisfaction Survey!</a:t>
            </a:r>
          </a:p>
          <a:p>
            <a:pPr marL="0" indent="0">
              <a:buNone/>
            </a:pPr>
            <a:endParaRPr lang="en-US" dirty="0"/>
          </a:p>
          <a:p>
            <a:pPr marL="0" indent="0">
              <a:buNone/>
            </a:pPr>
            <a:r>
              <a:rPr lang="en-US" dirty="0"/>
              <a:t>Contact Information</a:t>
            </a:r>
          </a:p>
          <a:p>
            <a:pPr marL="0" indent="0">
              <a:buNone/>
            </a:pPr>
            <a:r>
              <a:rPr lang="en-US" dirty="0"/>
              <a:t>[INSERT CONTACT INFORMATION </a:t>
            </a:r>
            <a:r>
              <a:rPr lang="en-US"/>
              <a:t>HERE]</a:t>
            </a:r>
            <a:endParaRPr lang="en-US" dirty="0"/>
          </a:p>
        </p:txBody>
      </p:sp>
      <p:sp>
        <p:nvSpPr>
          <p:cNvPr id="5" name="Slide Number Placeholder 4">
            <a:extLst>
              <a:ext uri="{FF2B5EF4-FFF2-40B4-BE49-F238E27FC236}">
                <a16:creationId xmlns:a16="http://schemas.microsoft.com/office/drawing/2014/main" id="{40056FC6-7465-97CA-0810-CB65AE87FE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2317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E4B-0A0A-3284-94D8-6D5C496D6054}"/>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9B31C59C-D99B-4F1C-AA01-BEAF4BB8319E}"/>
              </a:ext>
            </a:extLst>
          </p:cNvPr>
          <p:cNvSpPr>
            <a:spLocks noGrp="1"/>
          </p:cNvSpPr>
          <p:nvPr>
            <p:ph type="body" idx="1"/>
          </p:nvPr>
        </p:nvSpPr>
        <p:spPr/>
        <p:txBody>
          <a:bodyPr vert="horz" lIns="91440" tIns="45720" rIns="91440" bIns="45720" rtlCol="0" anchor="t">
            <a:normAutofit/>
          </a:bodyPr>
          <a:lstStyle/>
          <a:p>
            <a:pPr marL="0" indent="0">
              <a:buNone/>
            </a:pPr>
            <a:r>
              <a:rPr lang="en-US" sz="2000">
                <a:ea typeface="Calibri" panose="020F0502020204030204" pitchFamily="34" charset="0"/>
                <a:cs typeface="Times New Roman" panose="02020603050405020304" pitchFamily="18" charset="0"/>
              </a:rPr>
              <a:t>This training was developed by the PA Health Law Project, Values Into Action, PA Assistive Technology Foundation and Regional Housing Legal Services with grant funding from the Pennsylvania Developmental Disabilities Council. It is the culmination of five plus years of collaborative work.</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The Pennsylvania Developmental Disabilities Council is supported by the Administration for Community Living (ACL), U.S. Department of Health and Human Services (HHS) as part of a financial assistance award totaling $3,095,416.00 with 100 percent funding by ACL/HHS.  Council efforts are those of the grantee and do not necessarily represent the official views of, nor an endorsement, by ACL/HHS, or the U.S. Government.</a:t>
            </a:r>
          </a:p>
          <a:p>
            <a:pPr marL="0" marR="0" indent="0">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Copyright © 2023 Values Into Action-PA and the Pennsylvania Developmental Disabilities Council.  Permission to reprint, copy and distribute this work is granted provided that it is reproduced as a whole, distributed at no more than actual cost, and displays this copyright notice.  Any other reproduction is strictly prohibited.</a:t>
            </a:r>
          </a:p>
          <a:p>
            <a:pPr marL="0" indent="0">
              <a:buNone/>
            </a:pPr>
            <a:endParaRPr lang="en-US" dirty="0"/>
          </a:p>
        </p:txBody>
      </p:sp>
      <p:sp>
        <p:nvSpPr>
          <p:cNvPr id="4" name="Slide Number Placeholder 3">
            <a:extLst>
              <a:ext uri="{FF2B5EF4-FFF2-40B4-BE49-F238E27FC236}">
                <a16:creationId xmlns:a16="http://schemas.microsoft.com/office/drawing/2014/main" id="{3D93ACA0-B71F-7F60-1BB6-71045AF78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1837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2A9D-99A3-975C-FFB5-382C9B0A908B}"/>
              </a:ext>
            </a:extLst>
          </p:cNvPr>
          <p:cNvSpPr>
            <a:spLocks noGrp="1"/>
          </p:cNvSpPr>
          <p:nvPr>
            <p:ph type="title"/>
          </p:nvPr>
        </p:nvSpPr>
        <p:spPr/>
        <p:txBody>
          <a:bodyPr/>
          <a:lstStyle/>
          <a:p>
            <a:r>
              <a:rPr lang="en-US" dirty="0"/>
              <a:t>Tenancy Sustaining Service, cont.</a:t>
            </a:r>
          </a:p>
        </p:txBody>
      </p:sp>
      <p:sp>
        <p:nvSpPr>
          <p:cNvPr id="3" name="Text Placeholder 2">
            <a:extLst>
              <a:ext uri="{FF2B5EF4-FFF2-40B4-BE49-F238E27FC236}">
                <a16:creationId xmlns:a16="http://schemas.microsoft.com/office/drawing/2014/main" id="{55C0D7BB-C8C9-3504-8C22-64D2388EFF78}"/>
              </a:ext>
            </a:extLst>
          </p:cNvPr>
          <p:cNvSpPr>
            <a:spLocks noGrp="1"/>
          </p:cNvSpPr>
          <p:nvPr>
            <p:ph type="body" idx="1"/>
          </p:nvPr>
        </p:nvSpPr>
        <p:spPr/>
        <p:txBody>
          <a:bodyPr>
            <a:normAutofit lnSpcReduction="10000"/>
          </a:bodyPr>
          <a:lstStyle/>
          <a:p>
            <a:pPr>
              <a:spcBef>
                <a:spcPts val="0"/>
              </a:spcBef>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Providing early identification and intervention for behaviors that may jeopardize  housing, such as late rental payment and other lease violations.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Work with the individual to identify behaviors that may put the individual at risk of losing housing.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Perform skill-building activities to manage and reduce such behaviors, such as late rental payment or other lease violations.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Provide ongoing support and use of motivational interviewing and linkage to appropriate interventions to ensure successful tenancy. For example, work with the Regional Housing Coordinator/Local Lead Agency (RHC/LLA) to enroll the individual in a housing PREP course or identify other necessary clinical or service interventions.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Contact the identified person or agency from the crisis plan to assist with necessary interventions. </a:t>
            </a:r>
          </a:p>
          <a:p>
            <a:pPr marL="0" indent="0">
              <a:buNone/>
            </a:pPr>
            <a:endParaRPr lang="en-US" dirty="0"/>
          </a:p>
        </p:txBody>
      </p:sp>
      <p:sp>
        <p:nvSpPr>
          <p:cNvPr id="4" name="Slide Number Placeholder 3">
            <a:extLst>
              <a:ext uri="{FF2B5EF4-FFF2-40B4-BE49-F238E27FC236}">
                <a16:creationId xmlns:a16="http://schemas.microsoft.com/office/drawing/2014/main" id="{CF0C000D-8F70-9AE0-30BC-4E10EDA950B5}"/>
              </a:ext>
            </a:extLst>
          </p:cNvPr>
          <p:cNvSpPr>
            <a:spLocks noGrp="1"/>
          </p:cNvSpPr>
          <p:nvPr>
            <p:ph type="sldNum" sz="quarter" idx="12"/>
          </p:nvPr>
        </p:nvSpPr>
        <p:spPr/>
        <p:txBody>
          <a:bodyPr/>
          <a:lstStyle/>
          <a:p>
            <a:fld id="{A5C8F209-0BE7-4F94-8915-A3CF9146FC46}" type="slidenum">
              <a:rPr lang="en-US" smtClean="0"/>
              <a:t>3</a:t>
            </a:fld>
            <a:endParaRPr lang="en-US"/>
          </a:p>
        </p:txBody>
      </p:sp>
    </p:spTree>
    <p:extLst>
      <p:ext uri="{BB962C8B-B14F-4D97-AF65-F5344CB8AC3E}">
        <p14:creationId xmlns:p14="http://schemas.microsoft.com/office/powerpoint/2010/main" val="1682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2402-D7EA-B728-A5D7-91833CB0E00D}"/>
              </a:ext>
            </a:extLst>
          </p:cNvPr>
          <p:cNvSpPr>
            <a:spLocks noGrp="1"/>
          </p:cNvSpPr>
          <p:nvPr>
            <p:ph type="title"/>
          </p:nvPr>
        </p:nvSpPr>
        <p:spPr/>
        <p:txBody>
          <a:bodyPr/>
          <a:lstStyle/>
          <a:p>
            <a:r>
              <a:rPr lang="en-US" dirty="0"/>
              <a:t>Tenancy Sustaining Service, cont.</a:t>
            </a:r>
          </a:p>
        </p:txBody>
      </p:sp>
      <p:sp>
        <p:nvSpPr>
          <p:cNvPr id="3" name="Text Placeholder 2">
            <a:extLst>
              <a:ext uri="{FF2B5EF4-FFF2-40B4-BE49-F238E27FC236}">
                <a16:creationId xmlns:a16="http://schemas.microsoft.com/office/drawing/2014/main" id="{3F775C67-5C12-C264-F0F3-B9B77D933C13}"/>
              </a:ext>
            </a:extLst>
          </p:cNvPr>
          <p:cNvSpPr>
            <a:spLocks noGrp="1"/>
          </p:cNvSpPr>
          <p:nvPr>
            <p:ph type="body" idx="1"/>
          </p:nvPr>
        </p:nvSpPr>
        <p:spPr>
          <a:xfrm>
            <a:off x="838200" y="1527464"/>
            <a:ext cx="10515600" cy="4965411"/>
          </a:xfrm>
        </p:spPr>
        <p:txBody>
          <a:bodyPr>
            <a:normAutofit fontScale="92500" lnSpcReduction="10000"/>
          </a:bodyPr>
          <a:lstStyle/>
          <a:p>
            <a:pPr>
              <a:spcBef>
                <a:spcPts val="0"/>
              </a:spcBef>
            </a:pPr>
            <a:r>
              <a:rPr lang="en-US" sz="2200" kern="100" dirty="0">
                <a:effectLst/>
                <a:ea typeface="Calibri" panose="020F0502020204030204" pitchFamily="34" charset="0"/>
              </a:rPr>
              <a:t>Education and training on the role, rights, and responsibilities of the tenant and landlord. </a:t>
            </a:r>
          </a:p>
          <a:p>
            <a:pPr marL="0" indent="0">
              <a:spcBef>
                <a:spcPts val="0"/>
              </a:spcBef>
              <a:buNone/>
            </a:pPr>
            <a:endParaRPr lang="en-US" sz="2200" kern="100" dirty="0">
              <a:effectLst/>
              <a:ea typeface="Calibri" panose="020F0502020204030204" pitchFamily="34" charset="0"/>
            </a:endParaRPr>
          </a:p>
          <a:p>
            <a:pPr>
              <a:spcBef>
                <a:spcPts val="0"/>
              </a:spcBef>
            </a:pPr>
            <a:r>
              <a:rPr lang="en-US" sz="2200" kern="100" dirty="0">
                <a:effectLst/>
                <a:ea typeface="Calibri" panose="020F0502020204030204" pitchFamily="34" charset="0"/>
              </a:rPr>
              <a:t>Provide education and training to the individual to assist him or her in developing or restoring skills to be a good tenant. This education and training includes the review of the rights and responsibilities of both the tenant and the landlord. Education and training may specifically include the review of the lease agreement with the individual to know when to enforce tenant rights and understand the potential consequences for violating the agreement or utility-related obligations. </a:t>
            </a:r>
          </a:p>
          <a:p>
            <a:pPr marL="0" indent="0">
              <a:spcBef>
                <a:spcPts val="0"/>
              </a:spcBef>
              <a:buNone/>
            </a:pPr>
            <a:endParaRPr lang="en-US" sz="2200" kern="100" dirty="0">
              <a:effectLst/>
              <a:ea typeface="Calibri" panose="020F0502020204030204" pitchFamily="34" charset="0"/>
            </a:endParaRPr>
          </a:p>
          <a:p>
            <a:pPr>
              <a:spcBef>
                <a:spcPts val="0"/>
              </a:spcBef>
            </a:pPr>
            <a:r>
              <a:rPr lang="en-US" sz="2200" kern="100" dirty="0">
                <a:effectLst/>
                <a:ea typeface="Calibri" panose="020F0502020204030204" pitchFamily="34" charset="0"/>
              </a:rPr>
              <a:t>Coaching on developing and maintaining key relationships with landlords/property managers with a goal of fostering successful tenancy. </a:t>
            </a:r>
          </a:p>
          <a:p>
            <a:pPr marL="0" indent="0">
              <a:spcBef>
                <a:spcPts val="0"/>
              </a:spcBef>
              <a:buNone/>
            </a:pPr>
            <a:endParaRPr lang="en-US" sz="2200" kern="100" dirty="0">
              <a:effectLst/>
              <a:ea typeface="Calibri" panose="020F0502020204030204" pitchFamily="34" charset="0"/>
            </a:endParaRPr>
          </a:p>
          <a:p>
            <a:pPr>
              <a:spcBef>
                <a:spcPts val="0"/>
              </a:spcBef>
            </a:pPr>
            <a:r>
              <a:rPr lang="en-US" sz="2200" kern="100" dirty="0">
                <a:effectLst/>
                <a:ea typeface="Calibri" panose="020F0502020204030204" pitchFamily="34" charset="0"/>
              </a:rPr>
              <a:t>Work with an individual to develop or restore skills to advocate for him or herself with the landlord or property manager and to develop and maintain positive relationships to foster successful tenancy and community living. </a:t>
            </a:r>
          </a:p>
          <a:p>
            <a:pPr marL="0" indent="0">
              <a:spcBef>
                <a:spcPts val="0"/>
              </a:spcBef>
              <a:buNone/>
            </a:pPr>
            <a:endParaRPr lang="en-US" sz="2200" kern="100" dirty="0">
              <a:effectLst/>
              <a:ea typeface="Calibri" panose="020F0502020204030204" pitchFamily="34" charset="0"/>
            </a:endParaRPr>
          </a:p>
          <a:p>
            <a:pPr>
              <a:spcBef>
                <a:spcPts val="0"/>
              </a:spcBef>
            </a:pPr>
            <a:r>
              <a:rPr lang="en-US" sz="2200" kern="100" dirty="0">
                <a:effectLst/>
                <a:ea typeface="Calibri" panose="020F0502020204030204" pitchFamily="34" charset="0"/>
              </a:rPr>
              <a:t>Model and teach communication skills and role play situations to develop appropriate interpersonal skills. Coach and assist an individual to develop skills to appropriately resolve disputes with landlords and/or neighbors. </a:t>
            </a:r>
          </a:p>
          <a:p>
            <a:pPr marL="0" indent="0">
              <a:buNone/>
            </a:pPr>
            <a:endParaRPr lang="en-US" dirty="0"/>
          </a:p>
        </p:txBody>
      </p:sp>
      <p:sp>
        <p:nvSpPr>
          <p:cNvPr id="4" name="Slide Number Placeholder 3">
            <a:extLst>
              <a:ext uri="{FF2B5EF4-FFF2-40B4-BE49-F238E27FC236}">
                <a16:creationId xmlns:a16="http://schemas.microsoft.com/office/drawing/2014/main" id="{08628978-8A89-B8FE-4CE0-F2949B903458}"/>
              </a:ext>
            </a:extLst>
          </p:cNvPr>
          <p:cNvSpPr>
            <a:spLocks noGrp="1"/>
          </p:cNvSpPr>
          <p:nvPr>
            <p:ph type="sldNum" sz="quarter" idx="12"/>
          </p:nvPr>
        </p:nvSpPr>
        <p:spPr/>
        <p:txBody>
          <a:bodyPr/>
          <a:lstStyle/>
          <a:p>
            <a:fld id="{A5C8F209-0BE7-4F94-8915-A3CF9146FC46}" type="slidenum">
              <a:rPr lang="en-US" smtClean="0"/>
              <a:t>4</a:t>
            </a:fld>
            <a:endParaRPr lang="en-US"/>
          </a:p>
        </p:txBody>
      </p:sp>
    </p:spTree>
    <p:extLst>
      <p:ext uri="{BB962C8B-B14F-4D97-AF65-F5344CB8AC3E}">
        <p14:creationId xmlns:p14="http://schemas.microsoft.com/office/powerpoint/2010/main" val="59760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14E5-7E1F-A15C-9D33-83B696F9B628}"/>
              </a:ext>
            </a:extLst>
          </p:cNvPr>
          <p:cNvSpPr>
            <a:spLocks noGrp="1"/>
          </p:cNvSpPr>
          <p:nvPr>
            <p:ph type="title"/>
          </p:nvPr>
        </p:nvSpPr>
        <p:spPr/>
        <p:txBody>
          <a:bodyPr/>
          <a:lstStyle/>
          <a:p>
            <a:r>
              <a:rPr lang="en-US" dirty="0"/>
              <a:t>Tenancy Sustaining Service, cont.</a:t>
            </a:r>
          </a:p>
        </p:txBody>
      </p:sp>
      <p:sp>
        <p:nvSpPr>
          <p:cNvPr id="3" name="Text Placeholder 2">
            <a:extLst>
              <a:ext uri="{FF2B5EF4-FFF2-40B4-BE49-F238E27FC236}">
                <a16:creationId xmlns:a16="http://schemas.microsoft.com/office/drawing/2014/main" id="{2789E4ED-7C20-F3CD-4AE7-DF215269250D}"/>
              </a:ext>
            </a:extLst>
          </p:cNvPr>
          <p:cNvSpPr>
            <a:spLocks noGrp="1"/>
          </p:cNvSpPr>
          <p:nvPr>
            <p:ph type="body" idx="1"/>
          </p:nvPr>
        </p:nvSpPr>
        <p:spPr>
          <a:xfrm>
            <a:off x="838200" y="1610591"/>
            <a:ext cx="10515600" cy="4882284"/>
          </a:xfrm>
        </p:spPr>
        <p:txBody>
          <a:bodyPr>
            <a:normAutofit/>
          </a:bodyPr>
          <a:lstStyle/>
          <a:p>
            <a:pPr>
              <a:spcBef>
                <a:spcPts val="0"/>
              </a:spcBef>
            </a:pPr>
            <a:r>
              <a:rPr lang="en-US" sz="2000" kern="100" dirty="0">
                <a:effectLst/>
                <a:ea typeface="Calibri" panose="020F0502020204030204" pitchFamily="34" charset="0"/>
              </a:rPr>
              <a:t>Assistance with activities such as supporting the individual in communicating with the landlord and/or property manager; developing or restoring interpersonal skills in order to develop relationships with landlords, neighbors, and others to avoid eviction or other adverse lease actions; and supporting the individual in understanding the terms of a lease or mortgage agreement.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When necessary, such as when an individual’s skills are still developing or being restored, advocate directly with the landlord on the individual's behalf to address potential lease compliance and other issues related to occupancy, such as complaints from neighbors or late rent payments, to reduce the risk of eviction or other adverse action.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Advocacy and linkage with community resources to prevent eviction when the housing is, or may, become jeopardized.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Assist the individual in restoring and/or developing skills related to identifying and connecting to community resources, such as legal aid, food banks, employment assistance, utility assistance, and entitlements, etc. </a:t>
            </a:r>
          </a:p>
          <a:p>
            <a:pPr marL="0" indent="0">
              <a:spcBef>
                <a:spcPts val="0"/>
              </a:spcBef>
              <a:buNone/>
            </a:pPr>
            <a:endParaRPr lang="en-US" sz="2000" kern="100" dirty="0">
              <a:effectLst/>
              <a:ea typeface="Calibri" panose="020F0502020204030204" pitchFamily="34" charset="0"/>
            </a:endParaRPr>
          </a:p>
          <a:p>
            <a:pPr>
              <a:spcBef>
                <a:spcPts val="0"/>
              </a:spcBef>
            </a:pPr>
            <a:endParaRPr lang="en-US" sz="2000" kern="100" dirty="0">
              <a:effectLst/>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DA66B3CD-C139-93B6-CAE3-A92C3BB68C76}"/>
              </a:ext>
            </a:extLst>
          </p:cNvPr>
          <p:cNvSpPr>
            <a:spLocks noGrp="1"/>
          </p:cNvSpPr>
          <p:nvPr>
            <p:ph type="sldNum" sz="quarter" idx="12"/>
          </p:nvPr>
        </p:nvSpPr>
        <p:spPr/>
        <p:txBody>
          <a:bodyPr/>
          <a:lstStyle/>
          <a:p>
            <a:fld id="{A5C8F209-0BE7-4F94-8915-A3CF9146FC46}" type="slidenum">
              <a:rPr lang="en-US" smtClean="0"/>
              <a:t>5</a:t>
            </a:fld>
            <a:endParaRPr lang="en-US"/>
          </a:p>
        </p:txBody>
      </p:sp>
    </p:spTree>
    <p:extLst>
      <p:ext uri="{BB962C8B-B14F-4D97-AF65-F5344CB8AC3E}">
        <p14:creationId xmlns:p14="http://schemas.microsoft.com/office/powerpoint/2010/main" val="422157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AC4-97CF-FBCE-882E-16B75A5D8F83}"/>
              </a:ext>
            </a:extLst>
          </p:cNvPr>
          <p:cNvSpPr>
            <a:spLocks noGrp="1"/>
          </p:cNvSpPr>
          <p:nvPr>
            <p:ph type="title"/>
          </p:nvPr>
        </p:nvSpPr>
        <p:spPr/>
        <p:txBody>
          <a:bodyPr/>
          <a:lstStyle/>
          <a:p>
            <a:r>
              <a:rPr lang="en-US" dirty="0"/>
              <a:t>Tenancy Sustaining Service, cont.</a:t>
            </a:r>
          </a:p>
        </p:txBody>
      </p:sp>
      <p:sp>
        <p:nvSpPr>
          <p:cNvPr id="3" name="Text Placeholder 2">
            <a:extLst>
              <a:ext uri="{FF2B5EF4-FFF2-40B4-BE49-F238E27FC236}">
                <a16:creationId xmlns:a16="http://schemas.microsoft.com/office/drawing/2014/main" id="{F8A496A5-35E0-FADD-4A7F-C54D07112B29}"/>
              </a:ext>
            </a:extLst>
          </p:cNvPr>
          <p:cNvSpPr>
            <a:spLocks noGrp="1"/>
          </p:cNvSpPr>
          <p:nvPr>
            <p:ph type="body" idx="1"/>
          </p:nvPr>
        </p:nvSpPr>
        <p:spPr/>
        <p:txBody>
          <a:bodyPr>
            <a:normAutofit/>
          </a:bodyPr>
          <a:lstStyle/>
          <a:p>
            <a:pPr>
              <a:spcBef>
                <a:spcPts val="0"/>
              </a:spcBef>
            </a:pPr>
            <a:r>
              <a:rPr lang="en-US" sz="2000" kern="100" dirty="0">
                <a:effectLst/>
                <a:ea typeface="Calibri" panose="020F0502020204030204" pitchFamily="34" charset="0"/>
              </a:rPr>
              <a:t>Assistance with the housing recertification process. </a:t>
            </a:r>
          </a:p>
          <a:p>
            <a:pPr>
              <a:spcBef>
                <a:spcPts val="0"/>
              </a:spcBef>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Assist an individual to develop the skills to secure necessary documentation for completing a housing recertification, and provide assistance in completing applications, in a timely manner so as not to jeopardize housing.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Work toward the transfer of skills so the individual learns to complete the application independently.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Coordinating with the tenant to review, update, and modify their housing support and crisis plan on a regular basis to reflect current needs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Address existing or recurring housing retention barriers. </a:t>
            </a:r>
          </a:p>
          <a:p>
            <a:pPr marL="0" indent="0">
              <a:spcBef>
                <a:spcPts val="0"/>
              </a:spcBef>
              <a:buNone/>
            </a:pPr>
            <a:endParaRPr lang="en-US" sz="2000" kern="100" dirty="0">
              <a:effectLst/>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3F9CFA51-CFE6-80FA-6282-96E78AF3AC24}"/>
              </a:ext>
            </a:extLst>
          </p:cNvPr>
          <p:cNvSpPr>
            <a:spLocks noGrp="1"/>
          </p:cNvSpPr>
          <p:nvPr>
            <p:ph type="sldNum" sz="quarter" idx="12"/>
          </p:nvPr>
        </p:nvSpPr>
        <p:spPr/>
        <p:txBody>
          <a:bodyPr/>
          <a:lstStyle/>
          <a:p>
            <a:fld id="{A5C8F209-0BE7-4F94-8915-A3CF9146FC46}" type="slidenum">
              <a:rPr lang="en-US" smtClean="0"/>
              <a:t>6</a:t>
            </a:fld>
            <a:endParaRPr lang="en-US"/>
          </a:p>
        </p:txBody>
      </p:sp>
    </p:spTree>
    <p:extLst>
      <p:ext uri="{BB962C8B-B14F-4D97-AF65-F5344CB8AC3E}">
        <p14:creationId xmlns:p14="http://schemas.microsoft.com/office/powerpoint/2010/main" val="274530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6916-9F42-9354-B5E9-512F2B49A86D}"/>
              </a:ext>
            </a:extLst>
          </p:cNvPr>
          <p:cNvSpPr>
            <a:spLocks noGrp="1"/>
          </p:cNvSpPr>
          <p:nvPr>
            <p:ph type="title"/>
          </p:nvPr>
        </p:nvSpPr>
        <p:spPr/>
        <p:txBody>
          <a:bodyPr/>
          <a:lstStyle/>
          <a:p>
            <a:r>
              <a:rPr lang="en-US" dirty="0"/>
              <a:t>Tenancy Sustaining Service, cont.</a:t>
            </a:r>
          </a:p>
        </p:txBody>
      </p:sp>
      <p:sp>
        <p:nvSpPr>
          <p:cNvPr id="3" name="Text Placeholder 2">
            <a:extLst>
              <a:ext uri="{FF2B5EF4-FFF2-40B4-BE49-F238E27FC236}">
                <a16:creationId xmlns:a16="http://schemas.microsoft.com/office/drawing/2014/main" id="{049AB5C1-07C0-A2AB-C8C1-314A69CB1397}"/>
              </a:ext>
            </a:extLst>
          </p:cNvPr>
          <p:cNvSpPr>
            <a:spLocks noGrp="1"/>
          </p:cNvSpPr>
          <p:nvPr>
            <p:ph type="body" idx="1"/>
          </p:nvPr>
        </p:nvSpPr>
        <p:spPr/>
        <p:txBody>
          <a:bodyPr/>
          <a:lstStyle/>
          <a:p>
            <a:pPr>
              <a:spcBef>
                <a:spcPts val="0"/>
              </a:spcBef>
            </a:pPr>
            <a:endParaRPr lang="en-US" sz="2000" kern="100" dirty="0">
              <a:effectLst/>
              <a:ea typeface="Calibri" panose="020F0502020204030204" pitchFamily="34" charset="0"/>
            </a:endParaRPr>
          </a:p>
          <a:p>
            <a:pPr>
              <a:spcBef>
                <a:spcPts val="0"/>
              </a:spcBef>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Continuing training in being a good tenant and lease compliance, including ongoing support with activities related to household management. </a:t>
            </a:r>
          </a:p>
          <a:p>
            <a:pPr>
              <a:spcBef>
                <a:spcPts val="0"/>
              </a:spcBef>
            </a:pPr>
            <a:endParaRPr lang="en-US" sz="2000" kern="100" dirty="0">
              <a:ea typeface="Calibri" panose="020F0502020204030204" pitchFamily="34" charset="0"/>
            </a:endParaRPr>
          </a:p>
          <a:p>
            <a:pPr>
              <a:spcBef>
                <a:spcPts val="0"/>
              </a:spcBef>
            </a:pPr>
            <a:r>
              <a:rPr lang="en-US" sz="2000" kern="100" dirty="0">
                <a:effectLst/>
                <a:ea typeface="Calibri" panose="020F0502020204030204" pitchFamily="34" charset="0"/>
              </a:rPr>
              <a:t>Assist in skill development/restoration of natural/community networks of support.</a:t>
            </a:r>
            <a:endParaRPr lang="en-US" sz="2000" kern="100" dirty="0">
              <a:ea typeface="Calibri" panose="020F0502020204030204" pitchFamily="34" charset="0"/>
            </a:endParaRPr>
          </a:p>
          <a:p>
            <a:pPr>
              <a:spcBef>
                <a:spcPts val="0"/>
              </a:spcBef>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Ongoing support to the individual including motivational interviewing and behavioral interventions on being a good tenant. </a:t>
            </a:r>
          </a:p>
          <a:p>
            <a:pPr marL="0" indent="0">
              <a:spcBef>
                <a:spcPts val="0"/>
              </a:spcBef>
              <a:buNone/>
            </a:pPr>
            <a:endParaRPr lang="en-US" sz="2000" kern="100" dirty="0">
              <a:effectLst/>
              <a:ea typeface="Calibri" panose="020F0502020204030204" pitchFamily="34" charset="0"/>
            </a:endParaRPr>
          </a:p>
          <a:p>
            <a:pPr>
              <a:spcBef>
                <a:spcPts val="0"/>
              </a:spcBef>
            </a:pPr>
            <a:r>
              <a:rPr lang="en-US" sz="2000" kern="100" dirty="0">
                <a:effectLst/>
                <a:ea typeface="Calibri" panose="020F0502020204030204" pitchFamily="34" charset="0"/>
              </a:rPr>
              <a:t>Skills training with the individual on household management, ADL training, money management, household maintenance, paying bills, etc., as well as the review of potential crisis situations and adherence to the crisis plan.</a:t>
            </a:r>
          </a:p>
          <a:p>
            <a:pPr marL="0" marR="0" indent="0">
              <a:spcBef>
                <a:spcPts val="0"/>
              </a:spcBef>
              <a:spcAft>
                <a:spcPts val="0"/>
              </a:spcAft>
              <a:buNone/>
            </a:pPr>
            <a:endParaRPr lang="en-US" sz="2000" kern="100" dirty="0">
              <a:effectLst/>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28EC986-9D92-6C3F-1044-78B71F84C17B}"/>
              </a:ext>
            </a:extLst>
          </p:cNvPr>
          <p:cNvSpPr>
            <a:spLocks noGrp="1"/>
          </p:cNvSpPr>
          <p:nvPr>
            <p:ph type="sldNum" sz="quarter" idx="12"/>
          </p:nvPr>
        </p:nvSpPr>
        <p:spPr/>
        <p:txBody>
          <a:bodyPr/>
          <a:lstStyle/>
          <a:p>
            <a:fld id="{A5C8F209-0BE7-4F94-8915-A3CF9146FC46}" type="slidenum">
              <a:rPr lang="en-US" smtClean="0"/>
              <a:t>7</a:t>
            </a:fld>
            <a:endParaRPr lang="en-US"/>
          </a:p>
        </p:txBody>
      </p:sp>
    </p:spTree>
    <p:extLst>
      <p:ext uri="{BB962C8B-B14F-4D97-AF65-F5344CB8AC3E}">
        <p14:creationId xmlns:p14="http://schemas.microsoft.com/office/powerpoint/2010/main" val="372649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3C0E-63A3-4B91-B083-4562132C7F5C}"/>
              </a:ext>
            </a:extLst>
          </p:cNvPr>
          <p:cNvSpPr>
            <a:spLocks noGrp="1"/>
          </p:cNvSpPr>
          <p:nvPr>
            <p:ph type="title"/>
          </p:nvPr>
        </p:nvSpPr>
        <p:spPr/>
        <p:txBody>
          <a:bodyPr/>
          <a:lstStyle/>
          <a:p>
            <a:pPr marR="0" rtl="0"/>
            <a:r>
              <a:rPr lang="en-US" b="1" i="0" u="none" strike="noStrike" baseline="0" dirty="0">
                <a:latin typeface="Franklin Gothic Medium"/>
              </a:rPr>
              <a:t>Facing Challenges</a:t>
            </a:r>
          </a:p>
        </p:txBody>
      </p:sp>
      <p:sp>
        <p:nvSpPr>
          <p:cNvPr id="3" name="Text Placeholder 2">
            <a:extLst>
              <a:ext uri="{FF2B5EF4-FFF2-40B4-BE49-F238E27FC236}">
                <a16:creationId xmlns:a16="http://schemas.microsoft.com/office/drawing/2014/main" id="{304A5FA6-5C03-4434-BECC-468695EC24E8}"/>
              </a:ext>
            </a:extLst>
          </p:cNvPr>
          <p:cNvSpPr>
            <a:spLocks noGrp="1"/>
          </p:cNvSpPr>
          <p:nvPr>
            <p:ph type="body" idx="1"/>
          </p:nvPr>
        </p:nvSpPr>
        <p:spPr/>
        <p:txBody>
          <a:bodyPr vert="horz" lIns="91440" tIns="45720" rIns="91440" bIns="45720" rtlCol="0" anchor="t">
            <a:normAutofit lnSpcReduction="10000"/>
          </a:bodyPr>
          <a:lstStyle/>
          <a:p>
            <a:r>
              <a:rPr lang="en-US" sz="3600" dirty="0">
                <a:solidFill>
                  <a:srgbClr val="000000"/>
                </a:solidFill>
              </a:rPr>
              <a:t>Acknowledge that we all face challenges!</a:t>
            </a:r>
            <a:endParaRPr lang="en-US" sz="3600" strike="sngStrike" dirty="0">
              <a:solidFill>
                <a:srgbClr val="000000"/>
              </a:solidFill>
            </a:endParaRPr>
          </a:p>
          <a:p>
            <a:endParaRPr lang="en-US" sz="3600" dirty="0">
              <a:solidFill>
                <a:srgbClr val="000000"/>
              </a:solidFill>
            </a:endParaRPr>
          </a:p>
          <a:p>
            <a:r>
              <a:rPr lang="en-US" sz="3600" dirty="0">
                <a:solidFill>
                  <a:srgbClr val="000000"/>
                </a:solidFill>
              </a:rPr>
              <a:t>Support person to identify </a:t>
            </a:r>
            <a:r>
              <a:rPr lang="en-US" sz="3600" b="0" i="0" u="none" strike="noStrike" baseline="0" dirty="0">
                <a:solidFill>
                  <a:srgbClr val="000000"/>
                </a:solidFill>
              </a:rPr>
              <a:t>barrier</a:t>
            </a:r>
            <a:r>
              <a:rPr lang="en-US" sz="3600" dirty="0">
                <a:solidFill>
                  <a:srgbClr val="000000"/>
                </a:solidFill>
              </a:rPr>
              <a:t>s to sustaining housing and create a plan to overcome </a:t>
            </a:r>
          </a:p>
          <a:p>
            <a:endParaRPr lang="en-US" sz="3600" dirty="0"/>
          </a:p>
          <a:p>
            <a:r>
              <a:rPr lang="en-US" sz="3600" dirty="0"/>
              <a:t>Assist person to create a plan to avoid a housing crisis and to communicate that plan to the person's supports team</a:t>
            </a:r>
          </a:p>
        </p:txBody>
      </p:sp>
      <p:sp>
        <p:nvSpPr>
          <p:cNvPr id="6" name="Slide Number Placeholder 5">
            <a:extLst>
              <a:ext uri="{FF2B5EF4-FFF2-40B4-BE49-F238E27FC236}">
                <a16:creationId xmlns:a16="http://schemas.microsoft.com/office/drawing/2014/main" id="{E3193E84-14C9-4536-84D8-62DD65EE15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9876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BC2-8428-4B24-8E23-A995F4351AD5}"/>
              </a:ext>
            </a:extLst>
          </p:cNvPr>
          <p:cNvSpPr>
            <a:spLocks noGrp="1"/>
          </p:cNvSpPr>
          <p:nvPr>
            <p:ph type="title"/>
          </p:nvPr>
        </p:nvSpPr>
        <p:spPr/>
        <p:txBody>
          <a:bodyPr/>
          <a:lstStyle/>
          <a:p>
            <a:pPr marR="0" rtl="0"/>
            <a:r>
              <a:rPr lang="en-US" b="1" i="0" u="none" strike="noStrike" baseline="0" dirty="0">
                <a:latin typeface="Franklin Gothic Medium" panose="020B0603020102020204" pitchFamily="34" charset="0"/>
              </a:rPr>
              <a:t>Addressing Changes </a:t>
            </a:r>
            <a:r>
              <a:rPr lang="en-US" b="1" dirty="0">
                <a:latin typeface="Franklin Gothic Medium" panose="020B0603020102020204" pitchFamily="34" charset="0"/>
              </a:rPr>
              <a:t>A</a:t>
            </a:r>
            <a:r>
              <a:rPr lang="en-US" b="1" i="0" u="none" strike="noStrike" baseline="0" dirty="0">
                <a:latin typeface="Franklin Gothic Medium" panose="020B0603020102020204" pitchFamily="34" charset="0"/>
              </a:rPr>
              <a:t>ffecting </a:t>
            </a:r>
            <a:r>
              <a:rPr lang="en-US" b="1" dirty="0">
                <a:latin typeface="Franklin Gothic Medium" panose="020B0603020102020204" pitchFamily="34" charset="0"/>
              </a:rPr>
              <a:t>H</a:t>
            </a:r>
            <a:r>
              <a:rPr lang="en-US" b="1" i="0" u="none" strike="noStrike" baseline="0" dirty="0">
                <a:latin typeface="Franklin Gothic Medium" panose="020B0603020102020204" pitchFamily="34" charset="0"/>
              </a:rPr>
              <a:t>ousing</a:t>
            </a:r>
          </a:p>
        </p:txBody>
      </p:sp>
      <p:sp>
        <p:nvSpPr>
          <p:cNvPr id="3" name="Text Placeholder 2">
            <a:extLst>
              <a:ext uri="{FF2B5EF4-FFF2-40B4-BE49-F238E27FC236}">
                <a16:creationId xmlns:a16="http://schemas.microsoft.com/office/drawing/2014/main" id="{D00BF0D4-6D2C-406B-A0C0-B78DDC3ACC18}"/>
              </a:ext>
            </a:extLst>
          </p:cNvPr>
          <p:cNvSpPr>
            <a:spLocks noGrp="1"/>
          </p:cNvSpPr>
          <p:nvPr>
            <p:ph type="body" idx="1"/>
          </p:nvPr>
        </p:nvSpPr>
        <p:spPr>
          <a:xfrm>
            <a:off x="838200" y="1438656"/>
            <a:ext cx="10515600" cy="4738307"/>
          </a:xfrm>
        </p:spPr>
        <p:txBody>
          <a:bodyPr vert="horz" lIns="91440" tIns="45720" rIns="91440" bIns="45720" rtlCol="0" anchor="t">
            <a:normAutofit fontScale="92500" lnSpcReduction="20000"/>
          </a:bodyPr>
          <a:lstStyle/>
          <a:p>
            <a:pPr lvl="1"/>
            <a:endParaRPr lang="en-US" sz="4000" dirty="0"/>
          </a:p>
          <a:p>
            <a:pPr marR="0" lvl="1"/>
            <a:r>
              <a:rPr lang="en-US" sz="4000" b="0" i="0" u="none" strike="noStrike" baseline="0" dirty="0"/>
              <a:t>Loss or </a:t>
            </a:r>
            <a:r>
              <a:rPr lang="en-US" sz="4000" dirty="0"/>
              <a:t>Change</a:t>
            </a:r>
            <a:r>
              <a:rPr lang="en-US" sz="4000" b="0" i="0" u="none" strike="noStrike" baseline="0" dirty="0"/>
              <a:t> of </a:t>
            </a:r>
            <a:r>
              <a:rPr lang="en-US" sz="4000" dirty="0"/>
              <a:t>Housemate</a:t>
            </a:r>
          </a:p>
          <a:p>
            <a:pPr marL="457200" marR="0" lvl="1" indent="0">
              <a:buNone/>
            </a:pPr>
            <a:endParaRPr lang="en-US" dirty="0"/>
          </a:p>
          <a:p>
            <a:pPr lvl="1"/>
            <a:r>
              <a:rPr lang="en-US" sz="4000" dirty="0"/>
              <a:t>Sale of Property by Landlord/Owner</a:t>
            </a:r>
          </a:p>
          <a:p>
            <a:pPr marL="457200" lvl="1" indent="0">
              <a:buNone/>
            </a:pPr>
            <a:endParaRPr lang="en-US" sz="4000" dirty="0"/>
          </a:p>
          <a:p>
            <a:pPr lvl="1"/>
            <a:r>
              <a:rPr lang="en-US" sz="4000" b="0" i="0" u="none" strike="noStrike" baseline="0" dirty="0"/>
              <a:t>Increase in </a:t>
            </a:r>
            <a:r>
              <a:rPr lang="en-US" sz="4000" dirty="0"/>
              <a:t>Rent </a:t>
            </a:r>
          </a:p>
          <a:p>
            <a:pPr marL="457200" lvl="1" indent="0">
              <a:buNone/>
            </a:pPr>
            <a:endParaRPr lang="en-US" sz="4000" b="0" i="0" u="none" strike="noStrike" baseline="0" dirty="0"/>
          </a:p>
          <a:p>
            <a:pPr lvl="1"/>
            <a:r>
              <a:rPr lang="en-US" sz="4000" dirty="0"/>
              <a:t>Loss of Income</a:t>
            </a:r>
          </a:p>
          <a:p>
            <a:pPr marL="457200" lvl="1" indent="0">
              <a:buNone/>
            </a:pPr>
            <a:endParaRPr lang="en-US" sz="4000" dirty="0"/>
          </a:p>
          <a:p>
            <a:pPr lvl="1"/>
            <a:r>
              <a:rPr lang="en-US" sz="4000" dirty="0"/>
              <a:t>Desire to Move to a New Location</a:t>
            </a:r>
          </a:p>
          <a:p>
            <a:pPr lvl="1"/>
            <a:endParaRPr lang="en-US" sz="4000" b="0" i="0" u="none" strike="noStrike" baseline="0" dirty="0"/>
          </a:p>
        </p:txBody>
      </p:sp>
      <p:sp>
        <p:nvSpPr>
          <p:cNvPr id="6" name="Slide Number Placeholder 5">
            <a:extLst>
              <a:ext uri="{FF2B5EF4-FFF2-40B4-BE49-F238E27FC236}">
                <a16:creationId xmlns:a16="http://schemas.microsoft.com/office/drawing/2014/main" id="{A54B0472-9CE2-498A-AF53-75DF03684D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0E623-82AB-4BD1-97F3-AE246EF3A5C1}"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23672404"/>
      </p:ext>
    </p:extLst>
  </p:cSld>
  <p:clrMapOvr>
    <a:masterClrMapping/>
  </p:clrMapOvr>
</p:sld>
</file>

<file path=ppt/theme/theme1.xml><?xml version="1.0" encoding="utf-8"?>
<a:theme xmlns:a="http://schemas.openxmlformats.org/drawingml/2006/main" name="HTTS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TS ppt Theme" id="{0F74C73A-1F91-46E7-B85C-56AC3AE1F889}" vid="{F8509463-2452-4D7B-9906-4E8832CC8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bdbbb8-0dec-43a1-a04f-d208c5d89139" xsi:nil="true"/>
    <lcf76f155ced4ddcb4097134ff3c332f xmlns="7e8abd81-384e-44eb-ac54-150b1f73085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96E725-8918-4680-B33A-DA5DE5344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7AA7D-6395-48D9-B5A4-B561E8A4B6D2}">
  <ds:schemaRefs>
    <ds:schemaRef ds:uri="http://purl.org/dc/terms/"/>
    <ds:schemaRef ds:uri="http://schemas.microsoft.com/office/2006/documentManagement/types"/>
    <ds:schemaRef ds:uri="http://purl.org/dc/elements/1.1/"/>
    <ds:schemaRef ds:uri="7e8abd81-384e-44eb-ac54-150b1f730857"/>
    <ds:schemaRef ds:uri="http://schemas.microsoft.com/office/infopath/2007/PartnerControls"/>
    <ds:schemaRef ds:uri="4fbdbbb8-0dec-43a1-a04f-d208c5d89139"/>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A922393-2C90-42A1-A326-150F6445AD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TotalTime>
  <Words>1754</Words>
  <Application>Microsoft Office PowerPoint</Application>
  <PresentationFormat>Widescreen</PresentationFormat>
  <Paragraphs>232</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HTTS ppt Theme</vt:lpstr>
      <vt:lpstr> </vt:lpstr>
      <vt:lpstr>Tenancy Sustaining Service</vt:lpstr>
      <vt:lpstr>Tenancy Sustaining Service, cont.</vt:lpstr>
      <vt:lpstr>Tenancy Sustaining Service, cont.</vt:lpstr>
      <vt:lpstr>Tenancy Sustaining Service, cont.</vt:lpstr>
      <vt:lpstr>Tenancy Sustaining Service, cont.</vt:lpstr>
      <vt:lpstr>Tenancy Sustaining Service, cont.</vt:lpstr>
      <vt:lpstr>Facing Challenges</vt:lpstr>
      <vt:lpstr>Addressing Changes Affecting Housing</vt:lpstr>
      <vt:lpstr>Lease Compliance</vt:lpstr>
      <vt:lpstr>Being a Good Tenant</vt:lpstr>
      <vt:lpstr>Housing Recertification</vt:lpstr>
      <vt:lpstr>Avoiding Eviction </vt:lpstr>
      <vt:lpstr>Resources for Eviction</vt:lpstr>
      <vt:lpstr>Home Repairs for Homeowners</vt:lpstr>
      <vt:lpstr>Home Repairs, cont.</vt:lpstr>
      <vt:lpstr>Weatherization for Homeowners</vt:lpstr>
      <vt:lpstr>Planning for Unanticipated Situations</vt:lpstr>
      <vt:lpstr>Key Take Aways</vt:lpstr>
      <vt:lpstr>Wrap Up &amp; Questions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Performing the Service </dc:title>
  <dc:creator>Pamela Zotynia</dc:creator>
  <cp:lastModifiedBy>Pamela Zotynia</cp:lastModifiedBy>
  <cp:revision>194</cp:revision>
  <dcterms:created xsi:type="dcterms:W3CDTF">2023-05-05T13:21:54Z</dcterms:created>
  <dcterms:modified xsi:type="dcterms:W3CDTF">2023-09-25T18:33:02Z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0x010100AFA4226BE47D104F8E11F612B712C193</vt:lpwstr>
  </property>
  <property fmtid="{D5CDD505-2E9C-101B-9397-08002B2CF9AE}" pid="3" name="MediaServiceImageTags">
    <vt:lpwstr/>
  </property>
</Properties>
</file>