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8"/>
  </p:notesMasterIdLst>
  <p:sldIdLst>
    <p:sldId id="257" r:id="rId5"/>
    <p:sldId id="325" r:id="rId6"/>
    <p:sldId id="376" r:id="rId7"/>
    <p:sldId id="328" r:id="rId8"/>
    <p:sldId id="375" r:id="rId9"/>
    <p:sldId id="390" r:id="rId10"/>
    <p:sldId id="377" r:id="rId11"/>
    <p:sldId id="400" r:id="rId12"/>
    <p:sldId id="381" r:id="rId13"/>
    <p:sldId id="411" r:id="rId14"/>
    <p:sldId id="410" r:id="rId15"/>
    <p:sldId id="412" r:id="rId16"/>
    <p:sldId id="414" r:id="rId17"/>
    <p:sldId id="396" r:id="rId18"/>
    <p:sldId id="403" r:id="rId19"/>
    <p:sldId id="408" r:id="rId20"/>
    <p:sldId id="406" r:id="rId21"/>
    <p:sldId id="407" r:id="rId22"/>
    <p:sldId id="409" r:id="rId23"/>
    <p:sldId id="391" r:id="rId24"/>
    <p:sldId id="374" r:id="rId25"/>
    <p:sldId id="314" r:id="rId26"/>
    <p:sldId id="41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A20C2E-CA73-2CBA-49A1-41B2A0262656}" name="Alex Brosseau" initials="AB" userId="S::alexb@viapa.org::bd803d0d-0337-4383-8773-ac726e6ff2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3772FF"/>
    <a:srgbClr val="E5F4FB"/>
    <a:srgbClr val="A3B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03CBB-019D-4481-978E-68C92D7DC76C}" v="26" dt="2024-08-02T17:02:56.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57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rosseau" userId="bd803d0d-0337-4383-8773-ac726e6ff2ae" providerId="ADAL" clId="{93803CBB-019D-4481-978E-68C92D7DC76C}"/>
    <pc:docChg chg="undo custSel addSld delSld modSld sldOrd">
      <pc:chgData name="Alex Brosseau" userId="bd803d0d-0337-4383-8773-ac726e6ff2ae" providerId="ADAL" clId="{93803CBB-019D-4481-978E-68C92D7DC76C}" dt="2024-08-20T16:21:29.823" v="4389" actId="47"/>
      <pc:docMkLst>
        <pc:docMk/>
      </pc:docMkLst>
      <pc:sldChg chg="modSp mod">
        <pc:chgData name="Alex Brosseau" userId="bd803d0d-0337-4383-8773-ac726e6ff2ae" providerId="ADAL" clId="{93803CBB-019D-4481-978E-68C92D7DC76C}" dt="2024-07-03T14:59:03.121" v="2715" actId="20577"/>
        <pc:sldMkLst>
          <pc:docMk/>
          <pc:sldMk cId="1312793341" sldId="377"/>
        </pc:sldMkLst>
        <pc:spChg chg="mod">
          <ac:chgData name="Alex Brosseau" userId="bd803d0d-0337-4383-8773-ac726e6ff2ae" providerId="ADAL" clId="{93803CBB-019D-4481-978E-68C92D7DC76C}" dt="2024-07-03T14:59:03.121" v="2715" actId="20577"/>
          <ac:spMkLst>
            <pc:docMk/>
            <pc:sldMk cId="1312793341" sldId="377"/>
            <ac:spMk id="3" creationId="{176ACC41-76FD-7B5D-B6B1-F894BED8695D}"/>
          </ac:spMkLst>
        </pc:spChg>
      </pc:sldChg>
      <pc:sldChg chg="addSp delSp modSp mod delAnim modAnim">
        <pc:chgData name="Alex Brosseau" userId="bd803d0d-0337-4383-8773-ac726e6ff2ae" providerId="ADAL" clId="{93803CBB-019D-4481-978E-68C92D7DC76C}" dt="2024-08-07T15:46:17.795" v="3978" actId="1076"/>
        <pc:sldMkLst>
          <pc:docMk/>
          <pc:sldMk cId="3557331091" sldId="381"/>
        </pc:sldMkLst>
        <pc:spChg chg="mod ord">
          <ac:chgData name="Alex Brosseau" userId="bd803d0d-0337-4383-8773-ac726e6ff2ae" providerId="ADAL" clId="{93803CBB-019D-4481-978E-68C92D7DC76C}" dt="2024-08-02T17:01:44.377" v="3686"/>
          <ac:spMkLst>
            <pc:docMk/>
            <pc:sldMk cId="3557331091" sldId="381"/>
            <ac:spMk id="2" creationId="{00000000-0000-0000-0000-000000000000}"/>
          </ac:spMkLst>
        </pc:spChg>
        <pc:spChg chg="mod">
          <ac:chgData name="Alex Brosseau" userId="bd803d0d-0337-4383-8773-ac726e6ff2ae" providerId="ADAL" clId="{93803CBB-019D-4481-978E-68C92D7DC76C}" dt="2024-08-07T15:46:17.795" v="3978" actId="1076"/>
          <ac:spMkLst>
            <pc:docMk/>
            <pc:sldMk cId="3557331091" sldId="381"/>
            <ac:spMk id="3" creationId="{CFD22D46-50F4-C11D-C985-C7AD4BC4A00F}"/>
          </ac:spMkLst>
        </pc:spChg>
        <pc:spChg chg="del mod ord">
          <ac:chgData name="Alex Brosseau" userId="bd803d0d-0337-4383-8773-ac726e6ff2ae" providerId="ADAL" clId="{93803CBB-019D-4481-978E-68C92D7DC76C}" dt="2024-08-07T15:46:13.921" v="3976" actId="478"/>
          <ac:spMkLst>
            <pc:docMk/>
            <pc:sldMk cId="3557331091" sldId="381"/>
            <ac:spMk id="4" creationId="{EBE16F84-2F7D-8B82-A0AE-DC0AFE2B9EAE}"/>
          </ac:spMkLst>
        </pc:spChg>
        <pc:picChg chg="add mod ord">
          <ac:chgData name="Alex Brosseau" userId="bd803d0d-0337-4383-8773-ac726e6ff2ae" providerId="ADAL" clId="{93803CBB-019D-4481-978E-68C92D7DC76C}" dt="2024-08-07T15:46:15.616" v="3977" actId="1076"/>
          <ac:picMkLst>
            <pc:docMk/>
            <pc:sldMk cId="3557331091" sldId="381"/>
            <ac:picMk id="6" creationId="{0DB797F7-F281-33F9-46D7-784D64FD3179}"/>
          </ac:picMkLst>
        </pc:picChg>
      </pc:sldChg>
      <pc:sldChg chg="modSp mod">
        <pc:chgData name="Alex Brosseau" userId="bd803d0d-0337-4383-8773-ac726e6ff2ae" providerId="ADAL" clId="{93803CBB-019D-4481-978E-68C92D7DC76C}" dt="2024-08-02T17:01:09.631" v="3683"/>
        <pc:sldMkLst>
          <pc:docMk/>
          <pc:sldMk cId="1511367862" sldId="390"/>
        </pc:sldMkLst>
        <pc:picChg chg="ord">
          <ac:chgData name="Alex Brosseau" userId="bd803d0d-0337-4383-8773-ac726e6ff2ae" providerId="ADAL" clId="{93803CBB-019D-4481-978E-68C92D7DC76C}" dt="2024-08-02T17:01:09.631" v="3683"/>
          <ac:picMkLst>
            <pc:docMk/>
            <pc:sldMk cId="1511367862" sldId="390"/>
            <ac:picMk id="7" creationId="{11EBED7A-F6EA-40B7-BACF-7CD077C8CC3A}"/>
          </ac:picMkLst>
        </pc:picChg>
      </pc:sldChg>
      <pc:sldChg chg="addSp delSp modSp mod ord">
        <pc:chgData name="Alex Brosseau" userId="bd803d0d-0337-4383-8773-ac726e6ff2ae" providerId="ADAL" clId="{93803CBB-019D-4481-978E-68C92D7DC76C}" dt="2024-08-02T17:09:31.611" v="3937" actId="962"/>
        <pc:sldMkLst>
          <pc:docMk/>
          <pc:sldMk cId="4199968664" sldId="396"/>
        </pc:sldMkLst>
        <pc:spChg chg="mod">
          <ac:chgData name="Alex Brosseau" userId="bd803d0d-0337-4383-8773-ac726e6ff2ae" providerId="ADAL" clId="{93803CBB-019D-4481-978E-68C92D7DC76C}" dt="2024-07-01T19:10:18.920" v="43" actId="20577"/>
          <ac:spMkLst>
            <pc:docMk/>
            <pc:sldMk cId="4199968664" sldId="396"/>
            <ac:spMk id="2" creationId="{00000000-0000-0000-0000-000000000000}"/>
          </ac:spMkLst>
        </pc:spChg>
        <pc:spChg chg="mod">
          <ac:chgData name="Alex Brosseau" userId="bd803d0d-0337-4383-8773-ac726e6ff2ae" providerId="ADAL" clId="{93803CBB-019D-4481-978E-68C92D7DC76C}" dt="2024-07-03T15:54:24.666" v="3254" actId="1076"/>
          <ac:spMkLst>
            <pc:docMk/>
            <pc:sldMk cId="4199968664" sldId="396"/>
            <ac:spMk id="8" creationId="{A63CAF0A-739C-4E33-6A5D-F0ACD2F1BF9A}"/>
          </ac:spMkLst>
        </pc:spChg>
        <pc:spChg chg="mod">
          <ac:chgData name="Alex Brosseau" userId="bd803d0d-0337-4383-8773-ac726e6ff2ae" providerId="ADAL" clId="{93803CBB-019D-4481-978E-68C92D7DC76C}" dt="2024-07-03T15:53:06.342" v="3146" actId="1076"/>
          <ac:spMkLst>
            <pc:docMk/>
            <pc:sldMk cId="4199968664" sldId="396"/>
            <ac:spMk id="10" creationId="{BA68997C-0D08-FC56-E65F-99AED4287548}"/>
          </ac:spMkLst>
        </pc:spChg>
        <pc:picChg chg="del">
          <ac:chgData name="Alex Brosseau" userId="bd803d0d-0337-4383-8773-ac726e6ff2ae" providerId="ADAL" clId="{93803CBB-019D-4481-978E-68C92D7DC76C}" dt="2024-07-01T19:10:04.811" v="0" actId="478"/>
          <ac:picMkLst>
            <pc:docMk/>
            <pc:sldMk cId="4199968664" sldId="396"/>
            <ac:picMk id="7" creationId="{4758A96E-EDC5-2CBF-5563-0EAE43E3D490}"/>
          </ac:picMkLst>
        </pc:picChg>
        <pc:picChg chg="add mod ord">
          <ac:chgData name="Alex Brosseau" userId="bd803d0d-0337-4383-8773-ac726e6ff2ae" providerId="ADAL" clId="{93803CBB-019D-4481-978E-68C92D7DC76C}" dt="2024-08-02T17:09:31.611" v="3937" actId="962"/>
          <ac:picMkLst>
            <pc:docMk/>
            <pc:sldMk cId="4199968664" sldId="396"/>
            <ac:picMk id="12" creationId="{639E61CC-E75A-81CF-1CA9-C1019A8292C7}"/>
          </ac:picMkLst>
        </pc:picChg>
      </pc:sldChg>
      <pc:sldChg chg="del">
        <pc:chgData name="Alex Brosseau" userId="bd803d0d-0337-4383-8773-ac726e6ff2ae" providerId="ADAL" clId="{93803CBB-019D-4481-978E-68C92D7DC76C}" dt="2024-07-01T19:14:47.205" v="146" actId="47"/>
        <pc:sldMkLst>
          <pc:docMk/>
          <pc:sldMk cId="3418408415" sldId="397"/>
        </pc:sldMkLst>
      </pc:sldChg>
      <pc:sldChg chg="delSp modSp mod">
        <pc:chgData name="Alex Brosseau" userId="bd803d0d-0337-4383-8773-ac726e6ff2ae" providerId="ADAL" clId="{93803CBB-019D-4481-978E-68C92D7DC76C}" dt="2024-07-03T14:59:22.639" v="2720" actId="14100"/>
        <pc:sldMkLst>
          <pc:docMk/>
          <pc:sldMk cId="2132747237" sldId="400"/>
        </pc:sldMkLst>
        <pc:spChg chg="del">
          <ac:chgData name="Alex Brosseau" userId="bd803d0d-0337-4383-8773-ac726e6ff2ae" providerId="ADAL" clId="{93803CBB-019D-4481-978E-68C92D7DC76C}" dt="2024-07-02T13:10:13.806" v="340" actId="478"/>
          <ac:spMkLst>
            <pc:docMk/>
            <pc:sldMk cId="2132747237" sldId="400"/>
            <ac:spMk id="3" creationId="{196875DF-EF75-A5BC-1D80-59A892FB6073}"/>
          </ac:spMkLst>
        </pc:spChg>
        <pc:spChg chg="mod">
          <ac:chgData name="Alex Brosseau" userId="bd803d0d-0337-4383-8773-ac726e6ff2ae" providerId="ADAL" clId="{93803CBB-019D-4481-978E-68C92D7DC76C}" dt="2024-07-03T14:59:22.639" v="2720" actId="14100"/>
          <ac:spMkLst>
            <pc:docMk/>
            <pc:sldMk cId="2132747237" sldId="400"/>
            <ac:spMk id="4" creationId="{0487F4C0-CFEE-1ACC-0DE0-202C61705C8D}"/>
          </ac:spMkLst>
        </pc:spChg>
      </pc:sldChg>
      <pc:sldChg chg="addSp delSp modSp mod ord">
        <pc:chgData name="Alex Brosseau" userId="bd803d0d-0337-4383-8773-ac726e6ff2ae" providerId="ADAL" clId="{93803CBB-019D-4481-978E-68C92D7DC76C}" dt="2024-08-07T15:46:58.104" v="3996" actId="115"/>
        <pc:sldMkLst>
          <pc:docMk/>
          <pc:sldMk cId="3896116774" sldId="403"/>
        </pc:sldMkLst>
        <pc:spChg chg="mod ord">
          <ac:chgData name="Alex Brosseau" userId="bd803d0d-0337-4383-8773-ac726e6ff2ae" providerId="ADAL" clId="{93803CBB-019D-4481-978E-68C92D7DC76C}" dt="2024-08-02T17:03:55.069" v="3717"/>
          <ac:spMkLst>
            <pc:docMk/>
            <pc:sldMk cId="3896116774" sldId="403"/>
            <ac:spMk id="2" creationId="{00000000-0000-0000-0000-000000000000}"/>
          </ac:spMkLst>
        </pc:spChg>
        <pc:spChg chg="del mod">
          <ac:chgData name="Alex Brosseau" userId="bd803d0d-0337-4383-8773-ac726e6ff2ae" providerId="ADAL" clId="{93803CBB-019D-4481-978E-68C92D7DC76C}" dt="2024-08-02T17:00:18.248" v="3530" actId="478"/>
          <ac:spMkLst>
            <pc:docMk/>
            <pc:sldMk cId="3896116774" sldId="403"/>
            <ac:spMk id="3" creationId="{D9F99CB7-2835-3607-B17F-9ABBE8993587}"/>
          </ac:spMkLst>
        </pc:spChg>
        <pc:spChg chg="add del mod">
          <ac:chgData name="Alex Brosseau" userId="bd803d0d-0337-4383-8773-ac726e6ff2ae" providerId="ADAL" clId="{93803CBB-019D-4481-978E-68C92D7DC76C}" dt="2024-07-02T17:09:54.789" v="447" actId="478"/>
          <ac:spMkLst>
            <pc:docMk/>
            <pc:sldMk cId="3896116774" sldId="403"/>
            <ac:spMk id="5" creationId="{214539C5-14E3-6F30-00E8-9D8226326C17}"/>
          </ac:spMkLst>
        </pc:spChg>
        <pc:spChg chg="add del">
          <ac:chgData name="Alex Brosseau" userId="bd803d0d-0337-4383-8773-ac726e6ff2ae" providerId="ADAL" clId="{93803CBB-019D-4481-978E-68C92D7DC76C}" dt="2024-07-01T19:10:39.069" v="66" actId="22"/>
          <ac:spMkLst>
            <pc:docMk/>
            <pc:sldMk cId="3896116774" sldId="403"/>
            <ac:spMk id="5" creationId="{505B064F-CA4E-677B-514E-EC477012A4A2}"/>
          </ac:spMkLst>
        </pc:spChg>
        <pc:spChg chg="add del mod">
          <ac:chgData name="Alex Brosseau" userId="bd803d0d-0337-4383-8773-ac726e6ff2ae" providerId="ADAL" clId="{93803CBB-019D-4481-978E-68C92D7DC76C}" dt="2024-07-01T19:12:12.705" v="143"/>
          <ac:spMkLst>
            <pc:docMk/>
            <pc:sldMk cId="3896116774" sldId="403"/>
            <ac:spMk id="8" creationId="{31B56850-DC6E-7D8B-2F2B-E3CA2D0BB2EE}"/>
          </ac:spMkLst>
        </pc:spChg>
        <pc:spChg chg="ord">
          <ac:chgData name="Alex Brosseau" userId="bd803d0d-0337-4383-8773-ac726e6ff2ae" providerId="ADAL" clId="{93803CBB-019D-4481-978E-68C92D7DC76C}" dt="2024-08-02T17:03:52.003" v="3716"/>
          <ac:spMkLst>
            <pc:docMk/>
            <pc:sldMk cId="3896116774" sldId="403"/>
            <ac:spMk id="9" creationId="{F691FA41-2F19-22FA-F77F-CAB733FF9190}"/>
          </ac:spMkLst>
        </pc:spChg>
        <pc:spChg chg="add del">
          <ac:chgData name="Alex Brosseau" userId="bd803d0d-0337-4383-8773-ac726e6ff2ae" providerId="ADAL" clId="{93803CBB-019D-4481-978E-68C92D7DC76C}" dt="2024-07-01T19:15:35.399" v="148" actId="22"/>
          <ac:spMkLst>
            <pc:docMk/>
            <pc:sldMk cId="3896116774" sldId="403"/>
            <ac:spMk id="11" creationId="{B644AD30-5FAB-9EAC-0336-0875B82F7505}"/>
          </ac:spMkLst>
        </pc:spChg>
        <pc:spChg chg="add mod">
          <ac:chgData name="Alex Brosseau" userId="bd803d0d-0337-4383-8773-ac726e6ff2ae" providerId="ADAL" clId="{93803CBB-019D-4481-978E-68C92D7DC76C}" dt="2024-07-02T17:10:01.598" v="448" actId="1076"/>
          <ac:spMkLst>
            <pc:docMk/>
            <pc:sldMk cId="3896116774" sldId="403"/>
            <ac:spMk id="13" creationId="{929828E6-0965-48A3-AFA7-43193F768AD2}"/>
          </ac:spMkLst>
        </pc:spChg>
        <pc:spChg chg="add mod">
          <ac:chgData name="Alex Brosseau" userId="bd803d0d-0337-4383-8773-ac726e6ff2ae" providerId="ADAL" clId="{93803CBB-019D-4481-978E-68C92D7DC76C}" dt="2024-08-07T15:46:58.104" v="3996" actId="115"/>
          <ac:spMkLst>
            <pc:docMk/>
            <pc:sldMk cId="3896116774" sldId="403"/>
            <ac:spMk id="14" creationId="{492B4572-9818-7CE6-315A-779CC8F619BE}"/>
          </ac:spMkLst>
        </pc:spChg>
        <pc:picChg chg="add mod ord">
          <ac:chgData name="Alex Brosseau" userId="bd803d0d-0337-4383-8773-ac726e6ff2ae" providerId="ADAL" clId="{93803CBB-019D-4481-978E-68C92D7DC76C}" dt="2024-08-02T17:05:40.208" v="3733"/>
          <ac:picMkLst>
            <pc:docMk/>
            <pc:sldMk cId="3896116774" sldId="403"/>
            <ac:picMk id="7" creationId="{6EDD6560-5A70-6E1D-EEBC-5CC09F16CAFC}"/>
          </ac:picMkLst>
        </pc:picChg>
      </pc:sldChg>
      <pc:sldChg chg="addSp delSp modSp mod ord">
        <pc:chgData name="Alex Brosseau" userId="bd803d0d-0337-4383-8773-ac726e6ff2ae" providerId="ADAL" clId="{93803CBB-019D-4481-978E-68C92D7DC76C}" dt="2024-08-02T17:04:23.606" v="3721"/>
        <pc:sldMkLst>
          <pc:docMk/>
          <pc:sldMk cId="3027328823" sldId="406"/>
        </pc:sldMkLst>
        <pc:spChg chg="mod">
          <ac:chgData name="Alex Brosseau" userId="bd803d0d-0337-4383-8773-ac726e6ff2ae" providerId="ADAL" clId="{93803CBB-019D-4481-978E-68C92D7DC76C}" dt="2024-07-02T17:17:09.153" v="819" actId="20577"/>
          <ac:spMkLst>
            <pc:docMk/>
            <pc:sldMk cId="3027328823" sldId="406"/>
            <ac:spMk id="2" creationId="{00000000-0000-0000-0000-000000000000}"/>
          </ac:spMkLst>
        </pc:spChg>
        <pc:spChg chg="add mod ord">
          <ac:chgData name="Alex Brosseau" userId="bd803d0d-0337-4383-8773-ac726e6ff2ae" providerId="ADAL" clId="{93803CBB-019D-4481-978E-68C92D7DC76C}" dt="2024-08-02T17:04:23.606" v="3721"/>
          <ac:spMkLst>
            <pc:docMk/>
            <pc:sldMk cId="3027328823" sldId="406"/>
            <ac:spMk id="4" creationId="{AB4AAF27-2353-03FE-58A4-9AE6D18ECE4A}"/>
          </ac:spMkLst>
        </pc:spChg>
        <pc:spChg chg="add del mod">
          <ac:chgData name="Alex Brosseau" userId="bd803d0d-0337-4383-8773-ac726e6ff2ae" providerId="ADAL" clId="{93803CBB-019D-4481-978E-68C92D7DC76C}" dt="2024-07-02T17:26:10.232" v="1568" actId="21"/>
          <ac:spMkLst>
            <pc:docMk/>
            <pc:sldMk cId="3027328823" sldId="406"/>
            <ac:spMk id="7" creationId="{03E594D9-E909-ABFB-7A06-81869CE4AF45}"/>
          </ac:spMkLst>
        </pc:spChg>
        <pc:picChg chg="add mod modCrop">
          <ac:chgData name="Alex Brosseau" userId="bd803d0d-0337-4383-8773-ac726e6ff2ae" providerId="ADAL" clId="{93803CBB-019D-4481-978E-68C92D7DC76C}" dt="2024-07-03T16:14:40.239" v="3281" actId="1036"/>
          <ac:picMkLst>
            <pc:docMk/>
            <pc:sldMk cId="3027328823" sldId="406"/>
            <ac:picMk id="6" creationId="{D160F8FE-107D-A7B0-0769-1BD4EAC7BD2E}"/>
          </ac:picMkLst>
        </pc:picChg>
      </pc:sldChg>
      <pc:sldChg chg="new del">
        <pc:chgData name="Alex Brosseau" userId="bd803d0d-0337-4383-8773-ac726e6ff2ae" providerId="ADAL" clId="{93803CBB-019D-4481-978E-68C92D7DC76C}" dt="2024-07-02T17:07:05.760" v="404" actId="2696"/>
        <pc:sldMkLst>
          <pc:docMk/>
          <pc:sldMk cId="1126871836" sldId="407"/>
        </pc:sldMkLst>
      </pc:sldChg>
      <pc:sldChg chg="addSp delSp modSp add mod">
        <pc:chgData name="Alex Brosseau" userId="bd803d0d-0337-4383-8773-ac726e6ff2ae" providerId="ADAL" clId="{93803CBB-019D-4481-978E-68C92D7DC76C}" dt="2024-08-02T17:04:34.865" v="3722"/>
        <pc:sldMkLst>
          <pc:docMk/>
          <pc:sldMk cId="2474298842" sldId="407"/>
        </pc:sldMkLst>
        <pc:spChg chg="mod">
          <ac:chgData name="Alex Brosseau" userId="bd803d0d-0337-4383-8773-ac726e6ff2ae" providerId="ADAL" clId="{93803CBB-019D-4481-978E-68C92D7DC76C}" dt="2024-07-02T17:47:12.492" v="1990" actId="20577"/>
          <ac:spMkLst>
            <pc:docMk/>
            <pc:sldMk cId="2474298842" sldId="407"/>
            <ac:spMk id="2" creationId="{00000000-0000-0000-0000-000000000000}"/>
          </ac:spMkLst>
        </pc:spChg>
        <pc:spChg chg="add del mod">
          <ac:chgData name="Alex Brosseau" userId="bd803d0d-0337-4383-8773-ac726e6ff2ae" providerId="ADAL" clId="{93803CBB-019D-4481-978E-68C92D7DC76C}" dt="2024-07-02T17:23:23.560" v="1170" actId="478"/>
          <ac:spMkLst>
            <pc:docMk/>
            <pc:sldMk cId="2474298842" sldId="407"/>
            <ac:spMk id="3" creationId="{C6AA60C5-476E-65B5-4566-B6A7E0878733}"/>
          </ac:spMkLst>
        </pc:spChg>
        <pc:spChg chg="add mod">
          <ac:chgData name="Alex Brosseau" userId="bd803d0d-0337-4383-8773-ac726e6ff2ae" providerId="ADAL" clId="{93803CBB-019D-4481-978E-68C92D7DC76C}" dt="2024-07-02T17:26:04.274" v="1567" actId="1076"/>
          <ac:spMkLst>
            <pc:docMk/>
            <pc:sldMk cId="2474298842" sldId="407"/>
            <ac:spMk id="4" creationId="{7E419414-F84C-7049-663E-68FC20598C7F}"/>
          </ac:spMkLst>
        </pc:spChg>
        <pc:spChg chg="add mod">
          <ac:chgData name="Alex Brosseau" userId="bd803d0d-0337-4383-8773-ac726e6ff2ae" providerId="ADAL" clId="{93803CBB-019D-4481-978E-68C92D7DC76C}" dt="2024-07-02T17:25:57.782" v="1566" actId="1076"/>
          <ac:spMkLst>
            <pc:docMk/>
            <pc:sldMk cId="2474298842" sldId="407"/>
            <ac:spMk id="5" creationId="{C3E8FBF3-F8ED-58F7-CBCB-3D9389AEE2AE}"/>
          </ac:spMkLst>
        </pc:spChg>
        <pc:spChg chg="add mod">
          <ac:chgData name="Alex Brosseau" userId="bd803d0d-0337-4383-8773-ac726e6ff2ae" providerId="ADAL" clId="{93803CBB-019D-4481-978E-68C92D7DC76C}" dt="2024-07-02T17:46:31.442" v="1987" actId="1076"/>
          <ac:spMkLst>
            <pc:docMk/>
            <pc:sldMk cId="2474298842" sldId="407"/>
            <ac:spMk id="6" creationId="{EB043970-8467-AEEF-DDAA-514F96C99DEB}"/>
          </ac:spMkLst>
        </pc:spChg>
        <pc:spChg chg="add mod ord">
          <ac:chgData name="Alex Brosseau" userId="bd803d0d-0337-4383-8773-ac726e6ff2ae" providerId="ADAL" clId="{93803CBB-019D-4481-978E-68C92D7DC76C}" dt="2024-08-02T17:04:34.865" v="3722"/>
          <ac:spMkLst>
            <pc:docMk/>
            <pc:sldMk cId="2474298842" sldId="407"/>
            <ac:spMk id="7" creationId="{03E594D9-E909-ABFB-7A06-81869CE4AF45}"/>
          </ac:spMkLst>
        </pc:spChg>
      </pc:sldChg>
      <pc:sldChg chg="addSp delSp modSp add mod ord">
        <pc:chgData name="Alex Brosseau" userId="bd803d0d-0337-4383-8773-ac726e6ff2ae" providerId="ADAL" clId="{93803CBB-019D-4481-978E-68C92D7DC76C}" dt="2024-08-02T17:00:39.323" v="3682" actId="962"/>
        <pc:sldMkLst>
          <pc:docMk/>
          <pc:sldMk cId="449931030" sldId="408"/>
        </pc:sldMkLst>
        <pc:spChg chg="mod">
          <ac:chgData name="Alex Brosseau" userId="bd803d0d-0337-4383-8773-ac726e6ff2ae" providerId="ADAL" clId="{93803CBB-019D-4481-978E-68C92D7DC76C}" dt="2024-07-18T17:15:23.814" v="3404" actId="20577"/>
          <ac:spMkLst>
            <pc:docMk/>
            <pc:sldMk cId="449931030" sldId="408"/>
            <ac:spMk id="2" creationId="{00000000-0000-0000-0000-000000000000}"/>
          </ac:spMkLst>
        </pc:spChg>
        <pc:spChg chg="add del">
          <ac:chgData name="Alex Brosseau" userId="bd803d0d-0337-4383-8773-ac726e6ff2ae" providerId="ADAL" clId="{93803CBB-019D-4481-978E-68C92D7DC76C}" dt="2024-07-03T15:41:07.720" v="2729" actId="22"/>
          <ac:spMkLst>
            <pc:docMk/>
            <pc:sldMk cId="449931030" sldId="408"/>
            <ac:spMk id="4" creationId="{E8613054-63CC-F0C6-26DC-216CB92C6E05}"/>
          </ac:spMkLst>
        </pc:spChg>
        <pc:spChg chg="add mod">
          <ac:chgData name="Alex Brosseau" userId="bd803d0d-0337-4383-8773-ac726e6ff2ae" providerId="ADAL" clId="{93803CBB-019D-4481-978E-68C92D7DC76C}" dt="2024-08-01T22:21:57.755" v="3529" actId="1076"/>
          <ac:spMkLst>
            <pc:docMk/>
            <pc:sldMk cId="449931030" sldId="408"/>
            <ac:spMk id="5" creationId="{94E702E3-0EE6-4472-1FA8-7501B254F6BE}"/>
          </ac:spMkLst>
        </pc:spChg>
        <pc:picChg chg="add mod">
          <ac:chgData name="Alex Brosseau" userId="bd803d0d-0337-4383-8773-ac726e6ff2ae" providerId="ADAL" clId="{93803CBB-019D-4481-978E-68C92D7DC76C}" dt="2024-08-02T17:00:39.323" v="3682" actId="962"/>
          <ac:picMkLst>
            <pc:docMk/>
            <pc:sldMk cId="449931030" sldId="408"/>
            <ac:picMk id="7" creationId="{B03C5615-AA64-736C-4131-832262E6F415}"/>
          </ac:picMkLst>
        </pc:picChg>
      </pc:sldChg>
      <pc:sldChg chg="addSp modSp add mod ord">
        <pc:chgData name="Alex Brosseau" userId="bd803d0d-0337-4383-8773-ac726e6ff2ae" providerId="ADAL" clId="{93803CBB-019D-4481-978E-68C92D7DC76C}" dt="2024-08-02T17:13:14.598" v="3961" actId="962"/>
        <pc:sldMkLst>
          <pc:docMk/>
          <pc:sldMk cId="252219804" sldId="409"/>
        </pc:sldMkLst>
        <pc:spChg chg="mod ord">
          <ac:chgData name="Alex Brosseau" userId="bd803d0d-0337-4383-8773-ac726e6ff2ae" providerId="ADAL" clId="{93803CBB-019D-4481-978E-68C92D7DC76C}" dt="2024-08-02T17:04:45.336" v="3724"/>
          <ac:spMkLst>
            <pc:docMk/>
            <pc:sldMk cId="252219804" sldId="409"/>
            <ac:spMk id="2" creationId="{00000000-0000-0000-0000-000000000000}"/>
          </ac:spMkLst>
        </pc:spChg>
        <pc:spChg chg="add mod">
          <ac:chgData name="Alex Brosseau" userId="bd803d0d-0337-4383-8773-ac726e6ff2ae" providerId="ADAL" clId="{93803CBB-019D-4481-978E-68C92D7DC76C}" dt="2024-07-03T17:23:37.975" v="3283" actId="20577"/>
          <ac:spMkLst>
            <pc:docMk/>
            <pc:sldMk cId="252219804" sldId="409"/>
            <ac:spMk id="3" creationId="{D51B0695-88B1-64C7-7358-9F7134DD0DAE}"/>
          </ac:spMkLst>
        </pc:spChg>
        <pc:spChg chg="add mod">
          <ac:chgData name="Alex Brosseau" userId="bd803d0d-0337-4383-8773-ac726e6ff2ae" providerId="ADAL" clId="{93803CBB-019D-4481-978E-68C92D7DC76C}" dt="2024-07-03T15:02:26.075" v="2722" actId="20577"/>
          <ac:spMkLst>
            <pc:docMk/>
            <pc:sldMk cId="252219804" sldId="409"/>
            <ac:spMk id="4" creationId="{63FE7803-8D01-DBD9-E3CF-C4ACB93D9344}"/>
          </ac:spMkLst>
        </pc:spChg>
        <pc:spChg chg="add mod">
          <ac:chgData name="Alex Brosseau" userId="bd803d0d-0337-4383-8773-ac726e6ff2ae" providerId="ADAL" clId="{93803CBB-019D-4481-978E-68C92D7DC76C}" dt="2024-07-02T17:51:52.341" v="2568" actId="1076"/>
          <ac:spMkLst>
            <pc:docMk/>
            <pc:sldMk cId="252219804" sldId="409"/>
            <ac:spMk id="5" creationId="{00320120-88BE-B949-2EE7-2CB8942F64E7}"/>
          </ac:spMkLst>
        </pc:spChg>
        <pc:spChg chg="ord">
          <ac:chgData name="Alex Brosseau" userId="bd803d0d-0337-4383-8773-ac726e6ff2ae" providerId="ADAL" clId="{93803CBB-019D-4481-978E-68C92D7DC76C}" dt="2024-08-02T17:04:48.648" v="3726"/>
          <ac:spMkLst>
            <pc:docMk/>
            <pc:sldMk cId="252219804" sldId="409"/>
            <ac:spMk id="9" creationId="{F691FA41-2F19-22FA-F77F-CAB733FF9190}"/>
          </ac:spMkLst>
        </pc:spChg>
        <pc:picChg chg="add mod ord modCrop">
          <ac:chgData name="Alex Brosseau" userId="bd803d0d-0337-4383-8773-ac726e6ff2ae" providerId="ADAL" clId="{93803CBB-019D-4481-978E-68C92D7DC76C}" dt="2024-08-02T17:13:14.598" v="3961" actId="962"/>
          <ac:picMkLst>
            <pc:docMk/>
            <pc:sldMk cId="252219804" sldId="409"/>
            <ac:picMk id="7" creationId="{1EC04FF9-0AD5-C142-B84F-B43C3364248E}"/>
          </ac:picMkLst>
        </pc:picChg>
      </pc:sldChg>
      <pc:sldChg chg="addSp delSp modSp add mod">
        <pc:chgData name="Alex Brosseau" userId="bd803d0d-0337-4383-8773-ac726e6ff2ae" providerId="ADAL" clId="{93803CBB-019D-4481-978E-68C92D7DC76C}" dt="2024-08-06T16:16:49.955" v="3966" actId="1076"/>
        <pc:sldMkLst>
          <pc:docMk/>
          <pc:sldMk cId="3704532832" sldId="410"/>
        </pc:sldMkLst>
        <pc:spChg chg="add del mod">
          <ac:chgData name="Alex Brosseau" userId="bd803d0d-0337-4383-8773-ac726e6ff2ae" providerId="ADAL" clId="{93803CBB-019D-4481-978E-68C92D7DC76C}" dt="2024-08-01T15:21:07.166" v="3510" actId="1076"/>
          <ac:spMkLst>
            <pc:docMk/>
            <pc:sldMk cId="3704532832" sldId="410"/>
            <ac:spMk id="2" creationId="{00000000-0000-0000-0000-000000000000}"/>
          </ac:spMkLst>
        </pc:spChg>
        <pc:spChg chg="add mod ord">
          <ac:chgData name="Alex Brosseau" userId="bd803d0d-0337-4383-8773-ac726e6ff2ae" providerId="ADAL" clId="{93803CBB-019D-4481-978E-68C92D7DC76C}" dt="2024-08-01T15:47:29.310" v="3525" actId="171"/>
          <ac:spMkLst>
            <pc:docMk/>
            <pc:sldMk cId="3704532832" sldId="410"/>
            <ac:spMk id="3" creationId="{592D15D2-CF16-62E1-E13E-F69D3BDC736C}"/>
          </ac:spMkLst>
        </pc:spChg>
        <pc:spChg chg="del">
          <ac:chgData name="Alex Brosseau" userId="bd803d0d-0337-4383-8773-ac726e6ff2ae" providerId="ADAL" clId="{93803CBB-019D-4481-978E-68C92D7DC76C}" dt="2024-08-01T13:56:52.045" v="3413" actId="478"/>
          <ac:spMkLst>
            <pc:docMk/>
            <pc:sldMk cId="3704532832" sldId="410"/>
            <ac:spMk id="3" creationId="{CFD22D46-50F4-C11D-C985-C7AD4BC4A00F}"/>
          </ac:spMkLst>
        </pc:spChg>
        <pc:spChg chg="del">
          <ac:chgData name="Alex Brosseau" userId="bd803d0d-0337-4383-8773-ac726e6ff2ae" providerId="ADAL" clId="{93803CBB-019D-4481-978E-68C92D7DC76C}" dt="2024-08-01T13:56:45.425" v="3409" actId="478"/>
          <ac:spMkLst>
            <pc:docMk/>
            <pc:sldMk cId="3704532832" sldId="410"/>
            <ac:spMk id="4" creationId="{EBE16F84-2F7D-8B82-A0AE-DC0AFE2B9EAE}"/>
          </ac:spMkLst>
        </pc:spChg>
        <pc:spChg chg="mod">
          <ac:chgData name="Alex Brosseau" userId="bd803d0d-0337-4383-8773-ac726e6ff2ae" providerId="ADAL" clId="{93803CBB-019D-4481-978E-68C92D7DC76C}" dt="2024-08-01T15:21:18.923" v="3514" actId="14100"/>
          <ac:spMkLst>
            <pc:docMk/>
            <pc:sldMk cId="3704532832" sldId="410"/>
            <ac:spMk id="9" creationId="{F691FA41-2F19-22FA-F77F-CAB733FF9190}"/>
          </ac:spMkLst>
        </pc:spChg>
        <pc:spChg chg="add mod">
          <ac:chgData name="Alex Brosseau" userId="bd803d0d-0337-4383-8773-ac726e6ff2ae" providerId="ADAL" clId="{93803CBB-019D-4481-978E-68C92D7DC76C}" dt="2024-08-06T16:16:49.955" v="3966" actId="1076"/>
          <ac:spMkLst>
            <pc:docMk/>
            <pc:sldMk cId="3704532832" sldId="410"/>
            <ac:spMk id="10" creationId="{90DE42A8-58F6-70A6-B112-67CD6D051678}"/>
          </ac:spMkLst>
        </pc:spChg>
        <pc:picChg chg="del">
          <ac:chgData name="Alex Brosseau" userId="bd803d0d-0337-4383-8773-ac726e6ff2ae" providerId="ADAL" clId="{93803CBB-019D-4481-978E-68C92D7DC76C}" dt="2024-08-01T13:56:46.007" v="3410" actId="478"/>
          <ac:picMkLst>
            <pc:docMk/>
            <pc:sldMk cId="3704532832" sldId="410"/>
            <ac:picMk id="6" creationId="{0DB797F7-F281-33F9-46D7-784D64FD3179}"/>
          </ac:picMkLst>
        </pc:picChg>
        <pc:picChg chg="add mod modCrop">
          <ac:chgData name="Alex Brosseau" userId="bd803d0d-0337-4383-8773-ac726e6ff2ae" providerId="ADAL" clId="{93803CBB-019D-4481-978E-68C92D7DC76C}" dt="2024-08-02T17:06:22.584" v="3829" actId="962"/>
          <ac:picMkLst>
            <pc:docMk/>
            <pc:sldMk cId="3704532832" sldId="410"/>
            <ac:picMk id="7" creationId="{66E7CA86-56F2-4423-5964-50628493278A}"/>
          </ac:picMkLst>
        </pc:picChg>
      </pc:sldChg>
      <pc:sldChg chg="addSp delSp modSp add mod ord">
        <pc:chgData name="Alex Brosseau" userId="bd803d0d-0337-4383-8773-ac726e6ff2ae" providerId="ADAL" clId="{93803CBB-019D-4481-978E-68C92D7DC76C}" dt="2024-08-06T16:16:27.641" v="3963" actId="1076"/>
        <pc:sldMkLst>
          <pc:docMk/>
          <pc:sldMk cId="2863657454" sldId="411"/>
        </pc:sldMkLst>
        <pc:spChg chg="mod">
          <ac:chgData name="Alex Brosseau" userId="bd803d0d-0337-4383-8773-ac726e6ff2ae" providerId="ADAL" clId="{93803CBB-019D-4481-978E-68C92D7DC76C}" dt="2024-08-01T13:57:22.047" v="3443" actId="20577"/>
          <ac:spMkLst>
            <pc:docMk/>
            <pc:sldMk cId="2863657454" sldId="411"/>
            <ac:spMk id="2" creationId="{00000000-0000-0000-0000-000000000000}"/>
          </ac:spMkLst>
        </pc:spChg>
        <pc:spChg chg="add mod">
          <ac:chgData name="Alex Brosseau" userId="bd803d0d-0337-4383-8773-ac726e6ff2ae" providerId="ADAL" clId="{93803CBB-019D-4481-978E-68C92D7DC76C}" dt="2024-08-06T16:16:27.641" v="3963" actId="1076"/>
          <ac:spMkLst>
            <pc:docMk/>
            <pc:sldMk cId="2863657454" sldId="411"/>
            <ac:spMk id="6" creationId="{1AE79F9D-F629-DBCA-2524-56C7359372A6}"/>
          </ac:spMkLst>
        </pc:spChg>
        <pc:picChg chg="add mod">
          <ac:chgData name="Alex Brosseau" userId="bd803d0d-0337-4383-8773-ac726e6ff2ae" providerId="ADAL" clId="{93803CBB-019D-4481-978E-68C92D7DC76C}" dt="2024-08-02T17:06:17.303" v="3823" actId="962"/>
          <ac:picMkLst>
            <pc:docMk/>
            <pc:sldMk cId="2863657454" sldId="411"/>
            <ac:picMk id="4" creationId="{7AF8BEF0-A011-27FF-575C-86CB3BB9159F}"/>
          </ac:picMkLst>
        </pc:picChg>
        <pc:picChg chg="del">
          <ac:chgData name="Alex Brosseau" userId="bd803d0d-0337-4383-8773-ac726e6ff2ae" providerId="ADAL" clId="{93803CBB-019D-4481-978E-68C92D7DC76C}" dt="2024-08-01T13:57:15.252" v="3438" actId="478"/>
          <ac:picMkLst>
            <pc:docMk/>
            <pc:sldMk cId="2863657454" sldId="411"/>
            <ac:picMk id="7" creationId="{66E7CA86-56F2-4423-5964-50628493278A}"/>
          </ac:picMkLst>
        </pc:picChg>
      </pc:sldChg>
      <pc:sldChg chg="addSp delSp modSp add mod">
        <pc:chgData name="Alex Brosseau" userId="bd803d0d-0337-4383-8773-ac726e6ff2ae" providerId="ADAL" clId="{93803CBB-019D-4481-978E-68C92D7DC76C}" dt="2024-08-06T16:17:14.738" v="3971" actId="1076"/>
        <pc:sldMkLst>
          <pc:docMk/>
          <pc:sldMk cId="319399780" sldId="412"/>
        </pc:sldMkLst>
        <pc:spChg chg="mod">
          <ac:chgData name="Alex Brosseau" userId="bd803d0d-0337-4383-8773-ac726e6ff2ae" providerId="ADAL" clId="{93803CBB-019D-4481-978E-68C92D7DC76C}" dt="2024-08-01T13:57:49.376" v="3456" actId="20577"/>
          <ac:spMkLst>
            <pc:docMk/>
            <pc:sldMk cId="319399780" sldId="412"/>
            <ac:spMk id="2" creationId="{00000000-0000-0000-0000-000000000000}"/>
          </ac:spMkLst>
        </pc:spChg>
        <pc:spChg chg="add mod">
          <ac:chgData name="Alex Brosseau" userId="bd803d0d-0337-4383-8773-ac726e6ff2ae" providerId="ADAL" clId="{93803CBB-019D-4481-978E-68C92D7DC76C}" dt="2024-08-06T16:17:14.738" v="3971" actId="1076"/>
          <ac:spMkLst>
            <pc:docMk/>
            <pc:sldMk cId="319399780" sldId="412"/>
            <ac:spMk id="7" creationId="{B0E8D760-8D29-5C81-DFCE-B86E8B1530C5}"/>
          </ac:spMkLst>
        </pc:spChg>
        <pc:picChg chg="del">
          <ac:chgData name="Alex Brosseau" userId="bd803d0d-0337-4383-8773-ac726e6ff2ae" providerId="ADAL" clId="{93803CBB-019D-4481-978E-68C92D7DC76C}" dt="2024-08-01T13:57:46.101" v="3450" actId="478"/>
          <ac:picMkLst>
            <pc:docMk/>
            <pc:sldMk cId="319399780" sldId="412"/>
            <ac:picMk id="4" creationId="{7AF8BEF0-A011-27FF-575C-86CB3BB9159F}"/>
          </ac:picMkLst>
        </pc:picChg>
        <pc:picChg chg="add mod modCrop">
          <ac:chgData name="Alex Brosseau" userId="bd803d0d-0337-4383-8773-ac726e6ff2ae" providerId="ADAL" clId="{93803CBB-019D-4481-978E-68C92D7DC76C}" dt="2024-08-02T17:06:32.212" v="3881" actId="962"/>
          <ac:picMkLst>
            <pc:docMk/>
            <pc:sldMk cId="319399780" sldId="412"/>
            <ac:picMk id="5" creationId="{773DACC3-F938-5805-6E12-F99E76B030BD}"/>
          </ac:picMkLst>
        </pc:picChg>
      </pc:sldChg>
      <pc:sldChg chg="addSp delSp modSp add mod setBg delDesignElem">
        <pc:chgData name="Alex Brosseau" userId="bd803d0d-0337-4383-8773-ac726e6ff2ae" providerId="ADAL" clId="{93803CBB-019D-4481-978E-68C92D7DC76C}" dt="2024-08-07T15:46:46.874" v="3995" actId="1076"/>
        <pc:sldMkLst>
          <pc:docMk/>
          <pc:sldMk cId="2218485845" sldId="414"/>
        </pc:sldMkLst>
        <pc:spChg chg="ord">
          <ac:chgData name="Alex Brosseau" userId="bd803d0d-0337-4383-8773-ac726e6ff2ae" providerId="ADAL" clId="{93803CBB-019D-4481-978E-68C92D7DC76C}" dt="2024-08-02T17:03:19.356" v="3712"/>
          <ac:spMkLst>
            <pc:docMk/>
            <pc:sldMk cId="2218485845" sldId="414"/>
            <ac:spMk id="2" creationId="{00000000-0000-0000-0000-000000000000}"/>
          </ac:spMkLst>
        </pc:spChg>
        <pc:spChg chg="mod ord">
          <ac:chgData name="Alex Brosseau" userId="bd803d0d-0337-4383-8773-ac726e6ff2ae" providerId="ADAL" clId="{93803CBB-019D-4481-978E-68C92D7DC76C}" dt="2024-08-07T15:46:44.231" v="3994" actId="170"/>
          <ac:spMkLst>
            <pc:docMk/>
            <pc:sldMk cId="2218485845" sldId="414"/>
            <ac:spMk id="3" creationId="{CFD22D46-50F4-C11D-C985-C7AD4BC4A00F}"/>
          </ac:spMkLst>
        </pc:spChg>
        <pc:spChg chg="add mod ord">
          <ac:chgData name="Alex Brosseau" userId="bd803d0d-0337-4383-8773-ac726e6ff2ae" providerId="ADAL" clId="{93803CBB-019D-4481-978E-68C92D7DC76C}" dt="2024-08-02T17:03:25.646" v="3713"/>
          <ac:spMkLst>
            <pc:docMk/>
            <pc:sldMk cId="2218485845" sldId="414"/>
            <ac:spMk id="4" creationId="{40211293-399B-E398-494A-CBD1079B66CF}"/>
          </ac:spMkLst>
        </pc:spChg>
        <pc:spChg chg="del">
          <ac:chgData name="Alex Brosseau" userId="bd803d0d-0337-4383-8773-ac726e6ff2ae" providerId="ADAL" clId="{93803CBB-019D-4481-978E-68C92D7DC76C}" dt="2024-08-01T15:47:07.745" v="3518"/>
          <ac:spMkLst>
            <pc:docMk/>
            <pc:sldMk cId="2218485845" sldId="414"/>
            <ac:spMk id="68" creationId="{8EE457FF-670E-4EC1-ACD4-1173DA9A7975}"/>
          </ac:spMkLst>
        </pc:spChg>
        <pc:spChg chg="del">
          <ac:chgData name="Alex Brosseau" userId="bd803d0d-0337-4383-8773-ac726e6ff2ae" providerId="ADAL" clId="{93803CBB-019D-4481-978E-68C92D7DC76C}" dt="2024-08-01T15:47:07.745" v="3518"/>
          <ac:spMkLst>
            <pc:docMk/>
            <pc:sldMk cId="2218485845" sldId="414"/>
            <ac:spMk id="72" creationId="{2654A105-F18C-4E12-B11B-51B12174BB53}"/>
          </ac:spMkLst>
        </pc:spChg>
        <pc:picChg chg="mod">
          <ac:chgData name="Alex Brosseau" userId="bd803d0d-0337-4383-8773-ac726e6ff2ae" providerId="ADAL" clId="{93803CBB-019D-4481-978E-68C92D7DC76C}" dt="2024-08-07T15:46:46.874" v="3995" actId="1076"/>
          <ac:picMkLst>
            <pc:docMk/>
            <pc:sldMk cId="2218485845" sldId="414"/>
            <ac:picMk id="6" creationId="{0DB797F7-F281-33F9-46D7-784D64FD3179}"/>
          </ac:picMkLst>
        </pc:picChg>
      </pc:sldChg>
      <pc:sldChg chg="modSp add mod ord">
        <pc:chgData name="Alex Brosseau" userId="bd803d0d-0337-4383-8773-ac726e6ff2ae" providerId="ADAL" clId="{93803CBB-019D-4481-978E-68C92D7DC76C}" dt="2024-08-07T15:57:28.349" v="4009" actId="20577"/>
        <pc:sldMkLst>
          <pc:docMk/>
          <pc:sldMk cId="3153517475" sldId="415"/>
        </pc:sldMkLst>
        <pc:spChg chg="mod">
          <ac:chgData name="Alex Brosseau" userId="bd803d0d-0337-4383-8773-ac726e6ff2ae" providerId="ADAL" clId="{93803CBB-019D-4481-978E-68C92D7DC76C}" dt="2024-08-07T15:57:28.349" v="4009" actId="20577"/>
          <ac:spMkLst>
            <pc:docMk/>
            <pc:sldMk cId="3153517475" sldId="415"/>
            <ac:spMk id="2" creationId="{74B6C6E6-811E-4C93-4944-72DBFB11A4AA}"/>
          </ac:spMkLst>
        </pc:spChg>
      </pc:sldChg>
      <pc:sldChg chg="addSp delSp add del setBg delDesignElem">
        <pc:chgData name="Alex Brosseau" userId="bd803d0d-0337-4383-8773-ac726e6ff2ae" providerId="ADAL" clId="{93803CBB-019D-4481-978E-68C92D7DC76C}" dt="2024-08-01T15:47:18.957" v="3522"/>
        <pc:sldMkLst>
          <pc:docMk/>
          <pc:sldMk cId="3167063316" sldId="415"/>
        </pc:sldMkLst>
        <pc:spChg chg="add del">
          <ac:chgData name="Alex Brosseau" userId="bd803d0d-0337-4383-8773-ac726e6ff2ae" providerId="ADAL" clId="{93803CBB-019D-4481-978E-68C92D7DC76C}" dt="2024-08-01T15:47:18.957" v="3522"/>
          <ac:spMkLst>
            <pc:docMk/>
            <pc:sldMk cId="3167063316" sldId="415"/>
            <ac:spMk id="68" creationId="{8EE457FF-670E-4EC1-ACD4-1173DA9A7975}"/>
          </ac:spMkLst>
        </pc:spChg>
        <pc:spChg chg="add del">
          <ac:chgData name="Alex Brosseau" userId="bd803d0d-0337-4383-8773-ac726e6ff2ae" providerId="ADAL" clId="{93803CBB-019D-4481-978E-68C92D7DC76C}" dt="2024-08-01T15:47:18.957" v="3522"/>
          <ac:spMkLst>
            <pc:docMk/>
            <pc:sldMk cId="3167063316" sldId="415"/>
            <ac:spMk id="72" creationId="{2654A105-F18C-4E12-B11B-51B12174BB53}"/>
          </ac:spMkLst>
        </pc:spChg>
      </pc:sldChg>
      <pc:sldChg chg="modSp add del mod">
        <pc:chgData name="Alex Brosseau" userId="bd803d0d-0337-4383-8773-ac726e6ff2ae" providerId="ADAL" clId="{93803CBB-019D-4481-978E-68C92D7DC76C}" dt="2024-08-20T16:21:29.823" v="4389" actId="47"/>
        <pc:sldMkLst>
          <pc:docMk/>
          <pc:sldMk cId="2597439078" sldId="416"/>
        </pc:sldMkLst>
        <pc:spChg chg="mod">
          <ac:chgData name="Alex Brosseau" userId="bd803d0d-0337-4383-8773-ac726e6ff2ae" providerId="ADAL" clId="{93803CBB-019D-4481-978E-68C92D7DC76C}" dt="2024-08-07T16:00:58.688" v="4195" actId="20577"/>
          <ac:spMkLst>
            <pc:docMk/>
            <pc:sldMk cId="2597439078" sldId="416"/>
            <ac:spMk id="2" creationId="{74B6C6E6-811E-4C93-4944-72DBFB11A4AA}"/>
          </ac:spMkLst>
        </pc:spChg>
      </pc:sldChg>
      <pc:sldChg chg="modSp add del mod">
        <pc:chgData name="Alex Brosseau" userId="bd803d0d-0337-4383-8773-ac726e6ff2ae" providerId="ADAL" clId="{93803CBB-019D-4481-978E-68C92D7DC76C}" dt="2024-08-20T16:21:29.422" v="4388" actId="47"/>
        <pc:sldMkLst>
          <pc:docMk/>
          <pc:sldMk cId="395394226" sldId="417"/>
        </pc:sldMkLst>
        <pc:spChg chg="mod">
          <ac:chgData name="Alex Brosseau" userId="bd803d0d-0337-4383-8773-ac726e6ff2ae" providerId="ADAL" clId="{93803CBB-019D-4481-978E-68C92D7DC76C}" dt="2024-08-07T16:01:17.277" v="4239" actId="20577"/>
          <ac:spMkLst>
            <pc:docMk/>
            <pc:sldMk cId="395394226" sldId="417"/>
            <ac:spMk id="2" creationId="{74B6C6E6-811E-4C93-4944-72DBFB11A4AA}"/>
          </ac:spMkLst>
        </pc:spChg>
      </pc:sldChg>
      <pc:sldChg chg="modSp add del mod">
        <pc:chgData name="Alex Brosseau" userId="bd803d0d-0337-4383-8773-ac726e6ff2ae" providerId="ADAL" clId="{93803CBB-019D-4481-978E-68C92D7DC76C}" dt="2024-08-20T16:21:29.113" v="4387" actId="47"/>
        <pc:sldMkLst>
          <pc:docMk/>
          <pc:sldMk cId="1398750712" sldId="418"/>
        </pc:sldMkLst>
        <pc:spChg chg="mod">
          <ac:chgData name="Alex Brosseau" userId="bd803d0d-0337-4383-8773-ac726e6ff2ae" providerId="ADAL" clId="{93803CBB-019D-4481-978E-68C92D7DC76C}" dt="2024-08-07T16:01:47.846" v="4342" actId="20577"/>
          <ac:spMkLst>
            <pc:docMk/>
            <pc:sldMk cId="1398750712" sldId="418"/>
            <ac:spMk id="2" creationId="{74B6C6E6-811E-4C93-4944-72DBFB11A4AA}"/>
          </ac:spMkLst>
        </pc:spChg>
      </pc:sldChg>
      <pc:sldChg chg="add del">
        <pc:chgData name="Alex Brosseau" userId="bd803d0d-0337-4383-8773-ac726e6ff2ae" providerId="ADAL" clId="{93803CBB-019D-4481-978E-68C92D7DC76C}" dt="2024-08-20T16:21:28.793" v="4386" actId="47"/>
        <pc:sldMkLst>
          <pc:docMk/>
          <pc:sldMk cId="742051454" sldId="419"/>
        </pc:sldMkLst>
      </pc:sldChg>
      <pc:sldChg chg="modSp add del mod">
        <pc:chgData name="Alex Brosseau" userId="bd803d0d-0337-4383-8773-ac726e6ff2ae" providerId="ADAL" clId="{93803CBB-019D-4481-978E-68C92D7DC76C}" dt="2024-08-20T16:21:28.499" v="4385" actId="47"/>
        <pc:sldMkLst>
          <pc:docMk/>
          <pc:sldMk cId="3019564848" sldId="420"/>
        </pc:sldMkLst>
        <pc:spChg chg="mod">
          <ac:chgData name="Alex Brosseau" userId="bd803d0d-0337-4383-8773-ac726e6ff2ae" providerId="ADAL" clId="{93803CBB-019D-4481-978E-68C92D7DC76C}" dt="2024-08-07T16:02:22.784" v="4384" actId="20577"/>
          <ac:spMkLst>
            <pc:docMk/>
            <pc:sldMk cId="3019564848" sldId="420"/>
            <ac:spMk id="2" creationId="{74B6C6E6-811E-4C93-4944-72DBFB11A4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0E887-16C8-40FD-8823-91BADA7FA683}"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AC079-762B-4073-89D1-40288322B8F8}" type="slidenum">
              <a:rPr lang="en-US" smtClean="0"/>
              <a:t>‹#›</a:t>
            </a:fld>
            <a:endParaRPr lang="en-US"/>
          </a:p>
        </p:txBody>
      </p:sp>
    </p:spTree>
    <p:extLst>
      <p:ext uri="{BB962C8B-B14F-4D97-AF65-F5344CB8AC3E}">
        <p14:creationId xmlns:p14="http://schemas.microsoft.com/office/powerpoint/2010/main" val="205690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a:t>
            </a:fld>
            <a:endParaRPr lang="en-US"/>
          </a:p>
        </p:txBody>
      </p:sp>
    </p:spTree>
    <p:extLst>
      <p:ext uri="{BB962C8B-B14F-4D97-AF65-F5344CB8AC3E}">
        <p14:creationId xmlns:p14="http://schemas.microsoft.com/office/powerpoint/2010/main" val="34215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It’s impossible to achieve any kind of goal if you’re not sure how to define it. So the first step on your friendship journey is to first think about what friendship should look like for you. To start us off, we’ve got some pictures here of some friends we’ve seen in movies and on TV that give us a starting idea of what friendship looks like. </a:t>
            </a:r>
          </a:p>
        </p:txBody>
      </p:sp>
      <p:sp>
        <p:nvSpPr>
          <p:cNvPr id="4" name="Slide Number Placeholder 3"/>
          <p:cNvSpPr>
            <a:spLocks noGrp="1"/>
          </p:cNvSpPr>
          <p:nvPr>
            <p:ph type="sldNum" sz="quarter" idx="5"/>
          </p:nvPr>
        </p:nvSpPr>
        <p:spPr/>
        <p:txBody>
          <a:bodyPr/>
          <a:lstStyle/>
          <a:p>
            <a:fld id="{222AC079-762B-4073-89D1-40288322B8F8}" type="slidenum">
              <a:rPr lang="en-US" smtClean="0"/>
              <a:t>10</a:t>
            </a:fld>
            <a:endParaRPr lang="en-US"/>
          </a:p>
        </p:txBody>
      </p:sp>
    </p:spTree>
    <p:extLst>
      <p:ext uri="{BB962C8B-B14F-4D97-AF65-F5344CB8AC3E}">
        <p14:creationId xmlns:p14="http://schemas.microsoft.com/office/powerpoint/2010/main" val="318732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It’s impossible to achieve any kind of goal if you’re not sure how to define it. So the first step on your friendship journey is to first think about what friendship should look like for you. To start us off, we’ve got some pictures here of some friends we’ve seen in movies and on TV that give us a starting idea of what friendship looks like. </a:t>
            </a:r>
          </a:p>
        </p:txBody>
      </p:sp>
      <p:sp>
        <p:nvSpPr>
          <p:cNvPr id="4" name="Slide Number Placeholder 3"/>
          <p:cNvSpPr>
            <a:spLocks noGrp="1"/>
          </p:cNvSpPr>
          <p:nvPr>
            <p:ph type="sldNum" sz="quarter" idx="5"/>
          </p:nvPr>
        </p:nvSpPr>
        <p:spPr/>
        <p:txBody>
          <a:bodyPr/>
          <a:lstStyle/>
          <a:p>
            <a:fld id="{222AC079-762B-4073-89D1-40288322B8F8}" type="slidenum">
              <a:rPr lang="en-US" smtClean="0"/>
              <a:t>11</a:t>
            </a:fld>
            <a:endParaRPr lang="en-US"/>
          </a:p>
        </p:txBody>
      </p:sp>
    </p:spTree>
    <p:extLst>
      <p:ext uri="{BB962C8B-B14F-4D97-AF65-F5344CB8AC3E}">
        <p14:creationId xmlns:p14="http://schemas.microsoft.com/office/powerpoint/2010/main" val="93945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It’s impossible to achieve any kind of goal if you’re not sure how to define it. So the first step on your friendship journey is to first think about what friendship should look like for you. To start us off, we’ve got some pictures here of some friends we’ve seen in movies and on TV that give us a starting idea of what friendship looks like. </a:t>
            </a:r>
          </a:p>
        </p:txBody>
      </p:sp>
      <p:sp>
        <p:nvSpPr>
          <p:cNvPr id="4" name="Slide Number Placeholder 3"/>
          <p:cNvSpPr>
            <a:spLocks noGrp="1"/>
          </p:cNvSpPr>
          <p:nvPr>
            <p:ph type="sldNum" sz="quarter" idx="5"/>
          </p:nvPr>
        </p:nvSpPr>
        <p:spPr/>
        <p:txBody>
          <a:bodyPr/>
          <a:lstStyle/>
          <a:p>
            <a:fld id="{222AC079-762B-4073-89D1-40288322B8F8}" type="slidenum">
              <a:rPr lang="en-US" smtClean="0"/>
              <a:t>12</a:t>
            </a:fld>
            <a:endParaRPr lang="en-US"/>
          </a:p>
        </p:txBody>
      </p:sp>
    </p:spTree>
    <p:extLst>
      <p:ext uri="{BB962C8B-B14F-4D97-AF65-F5344CB8AC3E}">
        <p14:creationId xmlns:p14="http://schemas.microsoft.com/office/powerpoint/2010/main" val="338515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It’s impossible to achieve any kind of goal if you’re not sure how to define it. So the first step on your friendship journey is to first think about what friendship should look like for you. To start us off, we’ve got some pictures here of some friends we’ve seen in movies and on TV that give us a starting idea of what friendship looks like. </a:t>
            </a:r>
          </a:p>
        </p:txBody>
      </p:sp>
      <p:sp>
        <p:nvSpPr>
          <p:cNvPr id="4" name="Slide Number Placeholder 3"/>
          <p:cNvSpPr>
            <a:spLocks noGrp="1"/>
          </p:cNvSpPr>
          <p:nvPr>
            <p:ph type="sldNum" sz="quarter" idx="5"/>
          </p:nvPr>
        </p:nvSpPr>
        <p:spPr/>
        <p:txBody>
          <a:bodyPr/>
          <a:lstStyle/>
          <a:p>
            <a:fld id="{222AC079-762B-4073-89D1-40288322B8F8}" type="slidenum">
              <a:rPr lang="en-US" smtClean="0"/>
              <a:t>13</a:t>
            </a:fld>
            <a:endParaRPr lang="en-US"/>
          </a:p>
        </p:txBody>
      </p:sp>
    </p:spTree>
    <p:extLst>
      <p:ext uri="{BB962C8B-B14F-4D97-AF65-F5344CB8AC3E}">
        <p14:creationId xmlns:p14="http://schemas.microsoft.com/office/powerpoint/2010/main" val="135140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14</a:t>
            </a:fld>
            <a:endParaRPr lang="en-US"/>
          </a:p>
        </p:txBody>
      </p:sp>
    </p:spTree>
    <p:extLst>
      <p:ext uri="{BB962C8B-B14F-4D97-AF65-F5344CB8AC3E}">
        <p14:creationId xmlns:p14="http://schemas.microsoft.com/office/powerpoint/2010/main" val="3773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15</a:t>
            </a:fld>
            <a:endParaRPr lang="en-US"/>
          </a:p>
        </p:txBody>
      </p:sp>
    </p:spTree>
    <p:extLst>
      <p:ext uri="{BB962C8B-B14F-4D97-AF65-F5344CB8AC3E}">
        <p14:creationId xmlns:p14="http://schemas.microsoft.com/office/powerpoint/2010/main" val="280652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16</a:t>
            </a:fld>
            <a:endParaRPr lang="en-US"/>
          </a:p>
        </p:txBody>
      </p:sp>
    </p:spTree>
    <p:extLst>
      <p:ext uri="{BB962C8B-B14F-4D97-AF65-F5344CB8AC3E}">
        <p14:creationId xmlns:p14="http://schemas.microsoft.com/office/powerpoint/2010/main" val="254855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17</a:t>
            </a:fld>
            <a:endParaRPr lang="en-US"/>
          </a:p>
        </p:txBody>
      </p:sp>
    </p:spTree>
    <p:extLst>
      <p:ext uri="{BB962C8B-B14F-4D97-AF65-F5344CB8AC3E}">
        <p14:creationId xmlns:p14="http://schemas.microsoft.com/office/powerpoint/2010/main" val="845412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18</a:t>
            </a:fld>
            <a:endParaRPr lang="en-US"/>
          </a:p>
        </p:txBody>
      </p:sp>
    </p:spTree>
    <p:extLst>
      <p:ext uri="{BB962C8B-B14F-4D97-AF65-F5344CB8AC3E}">
        <p14:creationId xmlns:p14="http://schemas.microsoft.com/office/powerpoint/2010/main" val="86877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19</a:t>
            </a:fld>
            <a:endParaRPr lang="en-US"/>
          </a:p>
        </p:txBody>
      </p:sp>
    </p:spTree>
    <p:extLst>
      <p:ext uri="{BB962C8B-B14F-4D97-AF65-F5344CB8AC3E}">
        <p14:creationId xmlns:p14="http://schemas.microsoft.com/office/powerpoint/2010/main" val="37622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2</a:t>
            </a:fld>
            <a:endParaRPr lang="en-US"/>
          </a:p>
        </p:txBody>
      </p:sp>
    </p:spTree>
    <p:extLst>
      <p:ext uri="{BB962C8B-B14F-4D97-AF65-F5344CB8AC3E}">
        <p14:creationId xmlns:p14="http://schemas.microsoft.com/office/powerpoint/2010/main" val="1428030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21</a:t>
            </a:fld>
            <a:endParaRPr lang="en-US"/>
          </a:p>
        </p:txBody>
      </p:sp>
    </p:spTree>
    <p:extLst>
      <p:ext uri="{BB962C8B-B14F-4D97-AF65-F5344CB8AC3E}">
        <p14:creationId xmlns:p14="http://schemas.microsoft.com/office/powerpoint/2010/main" val="1448923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22</a:t>
            </a:fld>
            <a:endParaRPr lang="en-US"/>
          </a:p>
        </p:txBody>
      </p:sp>
    </p:spTree>
    <p:extLst>
      <p:ext uri="{BB962C8B-B14F-4D97-AF65-F5344CB8AC3E}">
        <p14:creationId xmlns:p14="http://schemas.microsoft.com/office/powerpoint/2010/main" val="376890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3</a:t>
            </a:fld>
            <a:endParaRPr lang="en-US"/>
          </a:p>
        </p:txBody>
      </p:sp>
    </p:spTree>
    <p:extLst>
      <p:ext uri="{BB962C8B-B14F-4D97-AF65-F5344CB8AC3E}">
        <p14:creationId xmlns:p14="http://schemas.microsoft.com/office/powerpoint/2010/main" val="414205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kern="1200">
                <a:solidFill>
                  <a:schemeClr val="dk1"/>
                </a:solidFill>
                <a:latin typeface="Calibri"/>
                <a:ea typeface="Calibri"/>
                <a:cs typeface="Calibri"/>
                <a:sym typeface="Calibri"/>
              </a:rPr>
              <a:t>The </a:t>
            </a:r>
            <a:r>
              <a:rPr lang="en-US" sz="1200" b="0" i="0" kern="1200">
                <a:solidFill>
                  <a:schemeClr val="dk1"/>
                </a:solidFill>
                <a:latin typeface="Calibri"/>
                <a:ea typeface="Calibri"/>
                <a:cs typeface="Calibri"/>
              </a:rPr>
              <a:t>PA Developmental Disabilities Council is funding the Authentic Friendships grant and awarded it to Values Into Action, our project is called True Friendships.  Our purpose is to help people create opportunities and capacity for friendships.  We are especially focusing on assisting people with disabilities, by listening to the challenges and barriers they have faced in locating opportunities to create friendship and then developing learning sessions based on the feedback we received.  The Learning sessions will begin in early 2024.</a:t>
            </a:r>
            <a:endParaRPr lang="en-US" sz="1200" b="0" i="0" kern="120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4</a:t>
            </a:fld>
            <a:endParaRPr lang="en-US"/>
          </a:p>
        </p:txBody>
      </p:sp>
    </p:spTree>
    <p:extLst>
      <p:ext uri="{BB962C8B-B14F-4D97-AF65-F5344CB8AC3E}">
        <p14:creationId xmlns:p14="http://schemas.microsoft.com/office/powerpoint/2010/main" val="233433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5</a:t>
            </a:fld>
            <a:endParaRPr lang="en-US"/>
          </a:p>
        </p:txBody>
      </p:sp>
    </p:spTree>
    <p:extLst>
      <p:ext uri="{BB962C8B-B14F-4D97-AF65-F5344CB8AC3E}">
        <p14:creationId xmlns:p14="http://schemas.microsoft.com/office/powerpoint/2010/main" val="171834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6</a:t>
            </a:fld>
            <a:endParaRPr lang="en-US"/>
          </a:p>
        </p:txBody>
      </p:sp>
    </p:spTree>
    <p:extLst>
      <p:ext uri="{BB962C8B-B14F-4D97-AF65-F5344CB8AC3E}">
        <p14:creationId xmlns:p14="http://schemas.microsoft.com/office/powerpoint/2010/main" val="265972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7</a:t>
            </a:fld>
            <a:endParaRPr lang="en-US"/>
          </a:p>
        </p:txBody>
      </p:sp>
    </p:spTree>
    <p:extLst>
      <p:ext uri="{BB962C8B-B14F-4D97-AF65-F5344CB8AC3E}">
        <p14:creationId xmlns:p14="http://schemas.microsoft.com/office/powerpoint/2010/main" val="90741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8</a:t>
            </a:fld>
            <a:endParaRPr lang="en-US"/>
          </a:p>
        </p:txBody>
      </p:sp>
    </p:spTree>
    <p:extLst>
      <p:ext uri="{BB962C8B-B14F-4D97-AF65-F5344CB8AC3E}">
        <p14:creationId xmlns:p14="http://schemas.microsoft.com/office/powerpoint/2010/main" val="188761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It’s impossible to achieve any kind of goal if you’re not sure how to define it. So the first step on your friendship journey is to first think about what friendship should look like for you. To start us off, we’ve got some pictures here of some friends we’ve seen in movies and on TV that give us a starting idea of what friendship looks like. </a:t>
            </a:r>
          </a:p>
        </p:txBody>
      </p:sp>
      <p:sp>
        <p:nvSpPr>
          <p:cNvPr id="4" name="Slide Number Placeholder 3"/>
          <p:cNvSpPr>
            <a:spLocks noGrp="1"/>
          </p:cNvSpPr>
          <p:nvPr>
            <p:ph type="sldNum" sz="quarter" idx="5"/>
          </p:nvPr>
        </p:nvSpPr>
        <p:spPr/>
        <p:txBody>
          <a:bodyPr/>
          <a:lstStyle/>
          <a:p>
            <a:fld id="{222AC079-762B-4073-89D1-40288322B8F8}" type="slidenum">
              <a:rPr lang="en-US" smtClean="0"/>
              <a:t>9</a:t>
            </a:fld>
            <a:endParaRPr lang="en-US"/>
          </a:p>
        </p:txBody>
      </p:sp>
    </p:spTree>
    <p:extLst>
      <p:ext uri="{BB962C8B-B14F-4D97-AF65-F5344CB8AC3E}">
        <p14:creationId xmlns:p14="http://schemas.microsoft.com/office/powerpoint/2010/main" val="400114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609"/>
            <a:ext cx="12192000" cy="4533611"/>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8"/>
            <a:ext cx="10572000" cy="2175202"/>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4736599"/>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8/20/2024</a:t>
            </a:fld>
            <a:endParaRPr lang="en-US"/>
          </a:p>
        </p:txBody>
      </p:sp>
      <p:sp>
        <p:nvSpPr>
          <p:cNvPr id="5" name="Footer Placeholder 4"/>
          <p:cNvSpPr>
            <a:spLocks noGrp="1"/>
          </p:cNvSpPr>
          <p:nvPr>
            <p:ph type="ftr" sz="quarter" idx="11"/>
          </p:nvPr>
        </p:nvSpPr>
        <p:spPr>
          <a:xfrm>
            <a:off x="451514" y="5375171"/>
            <a:ext cx="8644320" cy="1031318"/>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8FC1D5-C4F8-4408-805D-68EF8BAB9B37}" type="slidenum">
              <a:rPr lang="en-US" smtClean="0"/>
              <a:t>‹#›</a:t>
            </a:fld>
            <a:endParaRPr lang="en-US"/>
          </a:p>
        </p:txBody>
      </p:sp>
    </p:spTree>
    <p:extLst>
      <p:ext uri="{BB962C8B-B14F-4D97-AF65-F5344CB8AC3E}">
        <p14:creationId xmlns:p14="http://schemas.microsoft.com/office/powerpoint/2010/main" val="164014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8/20/2024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1766828"/>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5569528"/>
            <a:ext cx="8644320" cy="836960"/>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8/20/2024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
        <p:nvSpPr>
          <p:cNvPr id="7" name="Rectangle 6">
            <a:extLst>
              <a:ext uri="{FF2B5EF4-FFF2-40B4-BE49-F238E27FC236}">
                <a16:creationId xmlns:a16="http://schemas.microsoft.com/office/drawing/2014/main" id="{DC5A7A98-33EB-4DC5-BE01-0F612EC4E862}"/>
              </a:ext>
            </a:extLst>
          </p:cNvPr>
          <p:cNvSpPr/>
          <p:nvPr userDrawn="1"/>
        </p:nvSpPr>
        <p:spPr>
          <a:xfrm>
            <a:off x="565265" y="5569527"/>
            <a:ext cx="2044931" cy="836960"/>
          </a:xfrm>
          <a:prstGeom prst="rect">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authenticfriendships@viapa.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830" y="2884601"/>
            <a:ext cx="3460341" cy="899251"/>
          </a:xfrm>
        </p:spPr>
        <p:txBody>
          <a:bodyPr vert="horz" lIns="91440" tIns="45720" rIns="91440" bIns="45720" rtlCol="0" anchor="b">
            <a:normAutofit/>
          </a:bodyPr>
          <a:lstStyle/>
          <a:p>
            <a:r>
              <a:rPr lang="en-US" sz="4200"/>
              <a:t>WELCOME!</a:t>
            </a:r>
          </a:p>
        </p:txBody>
      </p:sp>
      <p:sp>
        <p:nvSpPr>
          <p:cNvPr id="3" name="Subtitle 2">
            <a:extLst>
              <a:ext uri="{FF2B5EF4-FFF2-40B4-BE49-F238E27FC236}">
                <a16:creationId xmlns:a16="http://schemas.microsoft.com/office/drawing/2014/main" id="{ABE43749-8627-898D-0972-874C87AFE4CF}"/>
              </a:ext>
            </a:extLst>
          </p:cNvPr>
          <p:cNvSpPr>
            <a:spLocks noGrp="1"/>
          </p:cNvSpPr>
          <p:nvPr>
            <p:ph type="subTitle" idx="1"/>
          </p:nvPr>
        </p:nvSpPr>
        <p:spPr>
          <a:xfrm>
            <a:off x="3457575" y="4269019"/>
            <a:ext cx="8150176" cy="2495036"/>
          </a:xfrm>
        </p:spPr>
        <p:txBody>
          <a:bodyPr>
            <a:noAutofit/>
          </a:bodyPr>
          <a:lstStyle/>
          <a:p>
            <a:r>
              <a:rPr lang="en-US" sz="6600" dirty="0"/>
              <a:t>Healthy Friendships and YOU</a:t>
            </a:r>
          </a:p>
        </p:txBody>
      </p:sp>
      <p:grpSp>
        <p:nvGrpSpPr>
          <p:cNvPr id="6" name="Group 5" descr="Logo that says &quot;True Friendships: Friendship is for everyone!&quot;">
            <a:extLst>
              <a:ext uri="{FF2B5EF4-FFF2-40B4-BE49-F238E27FC236}">
                <a16:creationId xmlns:a16="http://schemas.microsoft.com/office/drawing/2014/main" id="{055B5477-548B-EDBA-56AD-6E5C04ACF971}"/>
              </a:ext>
            </a:extLst>
          </p:cNvPr>
          <p:cNvGrpSpPr/>
          <p:nvPr/>
        </p:nvGrpSpPr>
        <p:grpSpPr>
          <a:xfrm>
            <a:off x="4954329" y="415674"/>
            <a:ext cx="5948313" cy="3368178"/>
            <a:chOff x="5250730" y="607864"/>
            <a:chExt cx="5043340" cy="3016486"/>
          </a:xfrm>
        </p:grpSpPr>
        <p:sp>
          <p:nvSpPr>
            <p:cNvPr id="5" name="Rectangle: Rounded Corners 4">
              <a:extLst>
                <a:ext uri="{FF2B5EF4-FFF2-40B4-BE49-F238E27FC236}">
                  <a16:creationId xmlns:a16="http://schemas.microsoft.com/office/drawing/2014/main" id="{E12BBFFF-B012-EB93-F313-C835972CA705}"/>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45AE8DF6-ACAF-A718-CD3F-14FC8E95D3FC}"/>
                </a:ext>
              </a:extLst>
            </p:cNvPr>
            <p:cNvPicPr>
              <a:picLocks noChangeAspect="1"/>
            </p:cNvPicPr>
            <p:nvPr/>
          </p:nvPicPr>
          <p:blipFill>
            <a:blip r:embed="rId3"/>
            <a:stretch>
              <a:fillRect/>
            </a:stretch>
          </p:blipFill>
          <p:spPr>
            <a:xfrm>
              <a:off x="5386301" y="790905"/>
              <a:ext cx="4761905" cy="2638095"/>
            </a:xfrm>
            <a:prstGeom prst="rect">
              <a:avLst/>
            </a:prstGeom>
            <a:ln>
              <a:noFill/>
            </a:ln>
          </p:spPr>
        </p:pic>
      </p:grpSp>
    </p:spTree>
    <p:extLst>
      <p:ext uri="{BB962C8B-B14F-4D97-AF65-F5344CB8AC3E}">
        <p14:creationId xmlns:p14="http://schemas.microsoft.com/office/powerpoint/2010/main" val="181912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Chris and Lorna</a:t>
            </a:r>
          </a:p>
        </p:txBody>
      </p:sp>
      <p:pic>
        <p:nvPicPr>
          <p:cNvPr id="4" name="Picture 3" descr="Two people standing together for a picture">
            <a:extLst>
              <a:ext uri="{FF2B5EF4-FFF2-40B4-BE49-F238E27FC236}">
                <a16:creationId xmlns:a16="http://schemas.microsoft.com/office/drawing/2014/main" id="{7AF8BEF0-A011-27FF-575C-86CB3BB9159F}"/>
              </a:ext>
            </a:extLst>
          </p:cNvPr>
          <p:cNvPicPr>
            <a:picLocks noChangeAspect="1"/>
          </p:cNvPicPr>
          <p:nvPr/>
        </p:nvPicPr>
        <p:blipFill>
          <a:blip r:embed="rId3"/>
          <a:stretch>
            <a:fillRect/>
          </a:stretch>
        </p:blipFill>
        <p:spPr>
          <a:xfrm rot="5400000">
            <a:off x="-295869" y="2151527"/>
            <a:ext cx="5227055" cy="3920291"/>
          </a:xfrm>
          <a:prstGeom prst="rect">
            <a:avLst/>
          </a:prstGeom>
        </p:spPr>
      </p:pic>
      <p:sp>
        <p:nvSpPr>
          <p:cNvPr id="6" name="TextBox 5">
            <a:extLst>
              <a:ext uri="{FF2B5EF4-FFF2-40B4-BE49-F238E27FC236}">
                <a16:creationId xmlns:a16="http://schemas.microsoft.com/office/drawing/2014/main" id="{1AE79F9D-F629-DBCA-2524-56C7359372A6}"/>
              </a:ext>
            </a:extLst>
          </p:cNvPr>
          <p:cNvSpPr txBox="1"/>
          <p:nvPr/>
        </p:nvSpPr>
        <p:spPr>
          <a:xfrm>
            <a:off x="4803007" y="1809086"/>
            <a:ext cx="6863790" cy="4605171"/>
          </a:xfrm>
          <a:prstGeom prst="rect">
            <a:avLst/>
          </a:prstGeom>
          <a:noFill/>
        </p:spPr>
        <p:txBody>
          <a:bodyPr wrap="square">
            <a:spAutoFit/>
          </a:bodyPr>
          <a:lstStyle/>
          <a:p>
            <a:pPr marL="0" marR="0">
              <a:lnSpc>
                <a:spcPct val="107000"/>
              </a:lnSpc>
              <a:spcBef>
                <a:spcPts val="0"/>
              </a:spcBef>
              <a:spcAft>
                <a:spcPts val="800"/>
              </a:spcAft>
            </a:pPr>
            <a:r>
              <a:rPr lang="en-US"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 have a friend named Lorna.  Lorna went to Millersville </a:t>
            </a:r>
            <a:r>
              <a:rPr lang="en-US" sz="2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University with me majoring in Integrated Studies. </a:t>
            </a:r>
          </a:p>
          <a:p>
            <a:pPr marL="0" marR="0">
              <a:lnSpc>
                <a:spcPct val="107000"/>
              </a:lnSpc>
              <a:spcBef>
                <a:spcPts val="0"/>
              </a:spcBef>
              <a:spcAft>
                <a:spcPts val="800"/>
              </a:spcAft>
            </a:pPr>
            <a:endParaRPr lang="en-US"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We like to do things together. We took an Uber, then we went to the mall to have some food with some conversation with her.  I invited my friends including her to the Sugar Bowl restaurant.  I also text her.  We also went to the Galley dining hall in college.  We like to talk about how classes are doing including her major, social justice.  </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 </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I like many things about Lorna. She likes her social justice major. I minor in social justice as well. She cares about people doing the right things. She is very comfortable with them. I really like that about her.</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86365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092994"/>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27221" y="18287"/>
            <a:ext cx="10571998" cy="970450"/>
          </a:xfrm>
          <a:effectLst/>
        </p:spPr>
        <p:txBody>
          <a:bodyPr vert="horz" lIns="91440" tIns="45720" rIns="91440" bIns="45720" rtlCol="0" anchor="ctr">
            <a:normAutofit/>
          </a:bodyPr>
          <a:lstStyle/>
          <a:p>
            <a:r>
              <a:rPr lang="en-US" dirty="0">
                <a:solidFill>
                  <a:schemeClr val="tx1"/>
                </a:solidFill>
              </a:rPr>
              <a:t>Chris and Timmy</a:t>
            </a:r>
          </a:p>
        </p:txBody>
      </p:sp>
      <p:sp>
        <p:nvSpPr>
          <p:cNvPr id="3" name="Rectangle 2">
            <a:extLst>
              <a:ext uri="{FF2B5EF4-FFF2-40B4-BE49-F238E27FC236}">
                <a16:creationId xmlns:a16="http://schemas.microsoft.com/office/drawing/2014/main" id="{592D15D2-CF16-62E1-E13E-F69D3BDC736C}"/>
              </a:ext>
              <a:ext uri="{C183D7F6-B498-43B3-948B-1728B52AA6E4}">
                <adec:decorative xmlns:adec="http://schemas.microsoft.com/office/drawing/2017/decorative" val="1"/>
              </a:ext>
            </a:extLst>
          </p:cNvPr>
          <p:cNvSpPr/>
          <p:nvPr/>
        </p:nvSpPr>
        <p:spPr>
          <a:xfrm>
            <a:off x="371475" y="5626412"/>
            <a:ext cx="2695575" cy="109299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7" name="Picture 6" descr="Two men in purple shirts smiling">
            <a:extLst>
              <a:ext uri="{FF2B5EF4-FFF2-40B4-BE49-F238E27FC236}">
                <a16:creationId xmlns:a16="http://schemas.microsoft.com/office/drawing/2014/main" id="{66E7CA86-56F2-4423-5964-50628493278A}"/>
              </a:ext>
            </a:extLst>
          </p:cNvPr>
          <p:cNvPicPr>
            <a:picLocks noChangeAspect="1"/>
          </p:cNvPicPr>
          <p:nvPr/>
        </p:nvPicPr>
        <p:blipFill rotWithShape="1">
          <a:blip r:embed="rId3"/>
          <a:srcRect r="20020"/>
          <a:stretch/>
        </p:blipFill>
        <p:spPr>
          <a:xfrm>
            <a:off x="186063" y="1957388"/>
            <a:ext cx="4212808" cy="3762375"/>
          </a:xfrm>
          <a:prstGeom prst="rect">
            <a:avLst/>
          </a:prstGeom>
        </p:spPr>
      </p:pic>
      <p:sp>
        <p:nvSpPr>
          <p:cNvPr id="10" name="TextBox 9">
            <a:extLst>
              <a:ext uri="{FF2B5EF4-FFF2-40B4-BE49-F238E27FC236}">
                <a16:creationId xmlns:a16="http://schemas.microsoft.com/office/drawing/2014/main" id="{90DE42A8-58F6-70A6-B112-67CD6D051678}"/>
              </a:ext>
            </a:extLst>
          </p:cNvPr>
          <p:cNvSpPr txBox="1"/>
          <p:nvPr/>
        </p:nvSpPr>
        <p:spPr>
          <a:xfrm>
            <a:off x="4584283" y="1290608"/>
            <a:ext cx="7565908" cy="5324535"/>
          </a:xfrm>
          <a:prstGeom prst="rect">
            <a:avLst/>
          </a:prstGeom>
          <a:noFill/>
        </p:spPr>
        <p:txBody>
          <a:bodyPr wrap="square">
            <a:spAutoFit/>
          </a:bodyPr>
          <a:lstStyle/>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I have a friend Timmy. We respect each other. I go see him while he is performing.  I invited Timmy to go to Camp Pals with me a whole week, so he came. We like to have matching shirts in Hershey Park every summer.  Timmy wanted to go see the animals at the Farm Show Complex, so I agreed.</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 </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I know Timmy respects me, because he shows me he respects me. I like hearing my friends singing songs on Instagram. I asked him to do it with me.  He was tired after a long day, but we made it work when we got back home. He recorded both of us singing then showed me how to post it on Instagram. Timmy made me feel very happy.</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 </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I also show Timmy that I respect him. We have different spiritual beliefs.  I go to his church every once in a while. I am friendly to them.  I am thinking about maybe if I believe what they teach there too.</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70453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Chris and Hayley</a:t>
            </a:r>
          </a:p>
        </p:txBody>
      </p:sp>
      <p:pic>
        <p:nvPicPr>
          <p:cNvPr id="5" name="Picture 4" descr="Two people taking a selfie">
            <a:extLst>
              <a:ext uri="{FF2B5EF4-FFF2-40B4-BE49-F238E27FC236}">
                <a16:creationId xmlns:a16="http://schemas.microsoft.com/office/drawing/2014/main" id="{773DACC3-F938-5805-6E12-F99E76B030BD}"/>
              </a:ext>
            </a:extLst>
          </p:cNvPr>
          <p:cNvPicPr>
            <a:picLocks noChangeAspect="1"/>
          </p:cNvPicPr>
          <p:nvPr/>
        </p:nvPicPr>
        <p:blipFill rotWithShape="1">
          <a:blip r:embed="rId3"/>
          <a:srcRect l="5085" r="14877"/>
          <a:stretch/>
        </p:blipFill>
        <p:spPr>
          <a:xfrm rot="5400000">
            <a:off x="34636" y="2056983"/>
            <a:ext cx="4971314" cy="4119237"/>
          </a:xfrm>
          <a:prstGeom prst="rect">
            <a:avLst/>
          </a:prstGeom>
        </p:spPr>
      </p:pic>
      <p:sp>
        <p:nvSpPr>
          <p:cNvPr id="7" name="TextBox 6">
            <a:extLst>
              <a:ext uri="{FF2B5EF4-FFF2-40B4-BE49-F238E27FC236}">
                <a16:creationId xmlns:a16="http://schemas.microsoft.com/office/drawing/2014/main" id="{B0E8D760-8D29-5C81-DFCE-B86E8B1530C5}"/>
              </a:ext>
            </a:extLst>
          </p:cNvPr>
          <p:cNvSpPr txBox="1"/>
          <p:nvPr/>
        </p:nvSpPr>
        <p:spPr>
          <a:xfrm>
            <a:off x="5188080" y="2067322"/>
            <a:ext cx="6395751" cy="4098558"/>
          </a:xfrm>
          <a:prstGeom prst="rect">
            <a:avLst/>
          </a:prstGeom>
          <a:noFill/>
        </p:spPr>
        <p:txBody>
          <a:bodyPr wrap="square">
            <a:spAutoFit/>
          </a:bodyPr>
          <a:lstStyle/>
          <a:p>
            <a:pPr marL="0" marR="0">
              <a:lnSpc>
                <a:spcPct val="107000"/>
              </a:lnSpc>
              <a:spcBef>
                <a:spcPts val="0"/>
              </a:spcBef>
              <a:spcAft>
                <a:spcPts val="800"/>
              </a:spcAft>
            </a:pPr>
            <a:r>
              <a:rPr lang="en-US" sz="20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My friends show me they support me in many ways. My friend Hayley from Millersville tells me how she appreciates me as a friend. She includes me in activities she is doing. </a:t>
            </a:r>
          </a:p>
          <a:p>
            <a:pPr marL="0" marR="0">
              <a:lnSpc>
                <a:spcPct val="107000"/>
              </a:lnSpc>
              <a:spcBef>
                <a:spcPts val="0"/>
              </a:spcBef>
              <a:spcAft>
                <a:spcPts val="800"/>
              </a:spcAft>
            </a:pP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000" b="1" dirty="0">
                <a:solidFill>
                  <a:schemeClr val="bg1"/>
                </a:solidFill>
                <a:effectLst/>
                <a:latin typeface="Times New Roman" panose="02020603050405020304" pitchFamily="18" charset="0"/>
                <a:ea typeface="Aptos" panose="020B0004020202020204" pitchFamily="34" charset="0"/>
                <a:cs typeface="Aptos" panose="020B0004020202020204" pitchFamily="34" charset="0"/>
              </a:rPr>
              <a:t>I also do things to show Hayley I support her. I went to my friend Hayley’s PATH.  PATH is a group planning tool to reach your major goals. I joined the group in suggesting ideas for her to reach her goals. I attended her graduation celebration. I invited her to the Sugar Bowl restaurant to celebrate.  I encourage her when she feels sad about leaving Millersville University.</a:t>
            </a:r>
            <a:endParaRPr lang="en-US" sz="2000" b="1"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939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Tell us!</a:t>
            </a:r>
            <a:endParaRPr lang="en-US" dirty="0">
              <a:solidFill>
                <a:srgbClr val="FF0000"/>
              </a:solidFill>
            </a:endParaRPr>
          </a:p>
        </p:txBody>
      </p:sp>
      <p:pic>
        <p:nvPicPr>
          <p:cNvPr id="6" name="Picture 5" descr="A group of people standing together">
            <a:extLst>
              <a:ext uri="{FF2B5EF4-FFF2-40B4-BE49-F238E27FC236}">
                <a16:creationId xmlns:a16="http://schemas.microsoft.com/office/drawing/2014/main" id="{0DB797F7-F281-33F9-46D7-784D64FD3179}"/>
              </a:ext>
            </a:extLst>
          </p:cNvPr>
          <p:cNvPicPr>
            <a:picLocks noChangeAspect="1"/>
          </p:cNvPicPr>
          <p:nvPr/>
        </p:nvPicPr>
        <p:blipFill rotWithShape="1">
          <a:blip r:embed="rId3"/>
          <a:srcRect t="6173"/>
          <a:stretch/>
        </p:blipFill>
        <p:spPr>
          <a:xfrm>
            <a:off x="2495699" y="1792010"/>
            <a:ext cx="6295625" cy="3358875"/>
          </a:xfrm>
          <a:prstGeom prst="rect">
            <a:avLst/>
          </a:prstGeom>
        </p:spPr>
      </p:pic>
      <p:sp>
        <p:nvSpPr>
          <p:cNvPr id="4" name="Rectangle 3">
            <a:extLst>
              <a:ext uri="{FF2B5EF4-FFF2-40B4-BE49-F238E27FC236}">
                <a16:creationId xmlns:a16="http://schemas.microsoft.com/office/drawing/2014/main" id="{40211293-399B-E398-494A-CBD1079B66CF}"/>
              </a:ext>
              <a:ext uri="{C183D7F6-B498-43B3-948B-1728B52AA6E4}">
                <adec:decorative xmlns:adec="http://schemas.microsoft.com/office/drawing/2017/decorative" val="1"/>
              </a:ext>
            </a:extLst>
          </p:cNvPr>
          <p:cNvSpPr/>
          <p:nvPr/>
        </p:nvSpPr>
        <p:spPr>
          <a:xfrm>
            <a:off x="357513" y="5532115"/>
            <a:ext cx="2695575" cy="109299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Box 2">
            <a:extLst>
              <a:ext uri="{FF2B5EF4-FFF2-40B4-BE49-F238E27FC236}">
                <a16:creationId xmlns:a16="http://schemas.microsoft.com/office/drawing/2014/main" id="{CFD22D46-50F4-C11D-C985-C7AD4BC4A00F}"/>
              </a:ext>
            </a:extLst>
          </p:cNvPr>
          <p:cNvSpPr txBox="1"/>
          <p:nvPr/>
        </p:nvSpPr>
        <p:spPr>
          <a:xfrm>
            <a:off x="871537" y="5320195"/>
            <a:ext cx="10448926" cy="548733"/>
          </a:xfrm>
          <a:prstGeom prst="rect">
            <a:avLst/>
          </a:prstGeom>
          <a:effectLst/>
        </p:spPr>
        <p:txBody>
          <a:bodyPr vert="horz" lIns="91440" tIns="45720" rIns="91440" bIns="45720" rtlCol="0" anchor="t">
            <a:normAutofit/>
          </a:bodyPr>
          <a:lstStyle/>
          <a:p>
            <a:pPr algn="ctr">
              <a:spcBef>
                <a:spcPct val="20000"/>
              </a:spcBef>
              <a:spcAft>
                <a:spcPts val="600"/>
              </a:spcAft>
              <a:buClr>
                <a:schemeClr val="bg1"/>
              </a:buClr>
            </a:pPr>
            <a:r>
              <a:rPr lang="en-US" sz="2800" b="1" dirty="0">
                <a:solidFill>
                  <a:schemeClr val="bg1"/>
                </a:solidFill>
              </a:rPr>
              <a:t>Tell Us! </a:t>
            </a:r>
            <a:r>
              <a:rPr lang="en-US" sz="2800" dirty="0">
                <a:solidFill>
                  <a:schemeClr val="bg1"/>
                </a:solidFill>
              </a:rPr>
              <a:t>What does a healthy friendship mean to you?</a:t>
            </a:r>
          </a:p>
        </p:txBody>
      </p:sp>
    </p:spTree>
    <p:extLst>
      <p:ext uri="{BB962C8B-B14F-4D97-AF65-F5344CB8AC3E}">
        <p14:creationId xmlns:p14="http://schemas.microsoft.com/office/powerpoint/2010/main" val="221848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fontScale="90000"/>
          </a:bodyPr>
          <a:lstStyle/>
          <a:p>
            <a:r>
              <a:rPr lang="en-US" dirty="0">
                <a:solidFill>
                  <a:schemeClr val="tx1"/>
                </a:solidFill>
              </a:rPr>
              <a:t>Open Future Video: </a:t>
            </a:r>
            <a:br>
              <a:rPr lang="en-US" dirty="0">
                <a:solidFill>
                  <a:schemeClr val="tx1"/>
                </a:solidFill>
              </a:rPr>
            </a:br>
            <a:r>
              <a:rPr lang="en-US" dirty="0">
                <a:solidFill>
                  <a:schemeClr val="tx1"/>
                </a:solidFill>
              </a:rPr>
              <a:t>Boundaries are Important for Everyone</a:t>
            </a:r>
            <a:endParaRPr lang="en-US" sz="800" dirty="0">
              <a:solidFill>
                <a:schemeClr val="tx1"/>
              </a:solidFill>
            </a:endParaRPr>
          </a:p>
        </p:txBody>
      </p:sp>
      <p:pic>
        <p:nvPicPr>
          <p:cNvPr id="12" name="Picture 11" descr="A screenshot of a video interview with a older man. Caption on bottom says &quot;Boundaries are for everyone&quot;">
            <a:extLst>
              <a:ext uri="{FF2B5EF4-FFF2-40B4-BE49-F238E27FC236}">
                <a16:creationId xmlns:a16="http://schemas.microsoft.com/office/drawing/2014/main" id="{639E61CC-E75A-81CF-1CA9-C1019A8292C7}"/>
              </a:ext>
            </a:extLst>
          </p:cNvPr>
          <p:cNvPicPr>
            <a:picLocks noChangeAspect="1"/>
          </p:cNvPicPr>
          <p:nvPr/>
        </p:nvPicPr>
        <p:blipFill>
          <a:blip r:embed="rId3"/>
          <a:stretch>
            <a:fillRect/>
          </a:stretch>
        </p:blipFill>
        <p:spPr>
          <a:xfrm>
            <a:off x="662965" y="1847437"/>
            <a:ext cx="3981948" cy="3163125"/>
          </a:xfrm>
          <a:prstGeom prst="rect">
            <a:avLst/>
          </a:prstGeom>
        </p:spPr>
      </p:pic>
      <p:sp>
        <p:nvSpPr>
          <p:cNvPr id="8" name="TextBox 7">
            <a:extLst>
              <a:ext uri="{FF2B5EF4-FFF2-40B4-BE49-F238E27FC236}">
                <a16:creationId xmlns:a16="http://schemas.microsoft.com/office/drawing/2014/main" id="{A63CAF0A-739C-4E33-6A5D-F0ACD2F1BF9A}"/>
              </a:ext>
            </a:extLst>
          </p:cNvPr>
          <p:cNvSpPr txBox="1"/>
          <p:nvPr/>
        </p:nvSpPr>
        <p:spPr>
          <a:xfrm>
            <a:off x="5044716" y="2185988"/>
            <a:ext cx="6484319" cy="2743139"/>
          </a:xfrm>
          <a:prstGeom prst="rect">
            <a:avLst/>
          </a:prstGeom>
          <a:effectLst/>
        </p:spPr>
        <p:txBody>
          <a:bodyPr vert="horz" lIns="91440" tIns="45720" rIns="91440" bIns="45720" rtlCol="0" anchor="t">
            <a:noAutofit/>
          </a:bodyPr>
          <a:lstStyle/>
          <a:p>
            <a:pPr>
              <a:spcBef>
                <a:spcPct val="20000"/>
              </a:spcBef>
              <a:spcAft>
                <a:spcPts val="600"/>
              </a:spcAft>
              <a:buClr>
                <a:schemeClr val="bg1"/>
              </a:buClr>
            </a:pPr>
            <a:r>
              <a:rPr lang="en-US" sz="2400" b="1" dirty="0">
                <a:solidFill>
                  <a:schemeClr val="bg1"/>
                </a:solidFill>
              </a:rPr>
              <a:t>Key Points:</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Everyone should be allowed to set their own boundaries.</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Boundaries can help you decide what is safe and how to deal with unsafe moments before they happen.</a:t>
            </a:r>
          </a:p>
          <a:p>
            <a:pPr marL="457200" indent="-457200">
              <a:spcBef>
                <a:spcPct val="20000"/>
              </a:spcBef>
              <a:spcAft>
                <a:spcPts val="600"/>
              </a:spcAft>
              <a:buClr>
                <a:schemeClr val="bg1"/>
              </a:buClr>
              <a:buFont typeface="Arial" panose="020B0604020202020204" pitchFamily="34" charset="0"/>
              <a:buChar char="•"/>
            </a:pPr>
            <a:endParaRPr lang="en-US" sz="2400" dirty="0">
              <a:solidFill>
                <a:schemeClr val="bg1"/>
              </a:solidFill>
            </a:endParaRPr>
          </a:p>
        </p:txBody>
      </p:sp>
      <p:sp>
        <p:nvSpPr>
          <p:cNvPr id="10" name="TextBox 9">
            <a:extLst>
              <a:ext uri="{FF2B5EF4-FFF2-40B4-BE49-F238E27FC236}">
                <a16:creationId xmlns:a16="http://schemas.microsoft.com/office/drawing/2014/main" id="{BA68997C-0D08-FC56-E65F-99AED4287548}"/>
              </a:ext>
            </a:extLst>
          </p:cNvPr>
          <p:cNvSpPr txBox="1"/>
          <p:nvPr/>
        </p:nvSpPr>
        <p:spPr>
          <a:xfrm>
            <a:off x="2012886" y="5804816"/>
            <a:ext cx="8166228" cy="723406"/>
          </a:xfrm>
          <a:prstGeom prst="rect">
            <a:avLst/>
          </a:prstGeom>
          <a:effectLst/>
        </p:spPr>
        <p:txBody>
          <a:bodyPr vert="horz" lIns="91440" tIns="45720" rIns="91440" bIns="45720" rtlCol="0" anchor="t">
            <a:normAutofit/>
          </a:bodyPr>
          <a:lstStyle/>
          <a:p>
            <a:pPr>
              <a:spcBef>
                <a:spcPct val="20000"/>
              </a:spcBef>
              <a:spcAft>
                <a:spcPts val="600"/>
              </a:spcAft>
              <a:buClr>
                <a:schemeClr val="bg1"/>
              </a:buClr>
            </a:pPr>
            <a:r>
              <a:rPr lang="en-US" sz="2800" b="1" dirty="0">
                <a:solidFill>
                  <a:schemeClr val="bg1"/>
                </a:solidFill>
              </a:rPr>
              <a:t>Tell Us! </a:t>
            </a:r>
            <a:r>
              <a:rPr lang="en-US" sz="2800" dirty="0">
                <a:solidFill>
                  <a:schemeClr val="bg1"/>
                </a:solidFill>
              </a:rPr>
              <a:t>Why are boundaries important to you?</a:t>
            </a:r>
          </a:p>
        </p:txBody>
      </p:sp>
    </p:spTree>
    <p:extLst>
      <p:ext uri="{BB962C8B-B14F-4D97-AF65-F5344CB8AC3E}">
        <p14:creationId xmlns:p14="http://schemas.microsoft.com/office/powerpoint/2010/main" val="419996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What are Boundaries?</a:t>
            </a:r>
            <a:endParaRPr lang="en-US" sz="800" dirty="0">
              <a:solidFill>
                <a:schemeClr val="tx1"/>
              </a:solidFill>
            </a:endParaRPr>
          </a:p>
        </p:txBody>
      </p:sp>
      <p:sp>
        <p:nvSpPr>
          <p:cNvPr id="13" name="TextBox 12">
            <a:extLst>
              <a:ext uri="{FF2B5EF4-FFF2-40B4-BE49-F238E27FC236}">
                <a16:creationId xmlns:a16="http://schemas.microsoft.com/office/drawing/2014/main" id="{929828E6-0965-48A3-AFA7-43193F768AD2}"/>
              </a:ext>
            </a:extLst>
          </p:cNvPr>
          <p:cNvSpPr txBox="1"/>
          <p:nvPr/>
        </p:nvSpPr>
        <p:spPr>
          <a:xfrm>
            <a:off x="678775" y="1630945"/>
            <a:ext cx="7046119" cy="3900107"/>
          </a:xfrm>
          <a:prstGeom prst="rect">
            <a:avLst/>
          </a:prstGeom>
          <a:noFill/>
        </p:spPr>
        <p:txBody>
          <a:bodyPr wrap="square">
            <a:spAutoFit/>
          </a:bodyPr>
          <a:lstStyle/>
          <a:p>
            <a:pPr>
              <a:lnSpc>
                <a:spcPct val="150000"/>
              </a:lnSpc>
            </a:pPr>
            <a:r>
              <a:rPr lang="en-US" sz="2400" b="1" dirty="0">
                <a:solidFill>
                  <a:schemeClr val="bg1"/>
                </a:solidFill>
              </a:rPr>
              <a:t>Boundaries are:</a:t>
            </a:r>
          </a:p>
          <a:p>
            <a:pPr marL="285750" indent="-285750">
              <a:lnSpc>
                <a:spcPct val="150000"/>
              </a:lnSpc>
              <a:buFont typeface="Arial" panose="020B0604020202020204" pitchFamily="34" charset="0"/>
              <a:buChar char="•"/>
            </a:pPr>
            <a:r>
              <a:rPr lang="en-US" sz="2400" dirty="0">
                <a:solidFill>
                  <a:schemeClr val="bg1"/>
                </a:solidFill>
              </a:rPr>
              <a:t>Limits we set to protect our comfort, safety, and well-being.</a:t>
            </a:r>
          </a:p>
          <a:p>
            <a:pPr marL="285750" indent="-285750">
              <a:lnSpc>
                <a:spcPct val="150000"/>
              </a:lnSpc>
              <a:buFont typeface="Arial" panose="020B0604020202020204" pitchFamily="34" charset="0"/>
              <a:buChar char="•"/>
            </a:pPr>
            <a:r>
              <a:rPr lang="en-US" sz="2400" dirty="0">
                <a:solidFill>
                  <a:schemeClr val="bg1"/>
                </a:solidFill>
              </a:rPr>
              <a:t>They show what is okay and not okay in our relationships.</a:t>
            </a:r>
          </a:p>
          <a:p>
            <a:pPr marL="285750" indent="-285750">
              <a:lnSpc>
                <a:spcPct val="150000"/>
              </a:lnSpc>
              <a:buFont typeface="Arial" panose="020B0604020202020204" pitchFamily="34" charset="0"/>
              <a:buChar char="•"/>
            </a:pPr>
            <a:r>
              <a:rPr lang="en-US" sz="2400" dirty="0">
                <a:solidFill>
                  <a:schemeClr val="bg1"/>
                </a:solidFill>
              </a:rPr>
              <a:t>Boundaries help make sure we respect and understand each other.</a:t>
            </a:r>
          </a:p>
        </p:txBody>
      </p:sp>
      <p:sp>
        <p:nvSpPr>
          <p:cNvPr id="14" name="TextBox 13">
            <a:extLst>
              <a:ext uri="{FF2B5EF4-FFF2-40B4-BE49-F238E27FC236}">
                <a16:creationId xmlns:a16="http://schemas.microsoft.com/office/drawing/2014/main" id="{492B4572-9818-7CE6-315A-779CC8F619BE}"/>
              </a:ext>
            </a:extLst>
          </p:cNvPr>
          <p:cNvSpPr txBox="1"/>
          <p:nvPr/>
        </p:nvSpPr>
        <p:spPr>
          <a:xfrm>
            <a:off x="2311784" y="5863123"/>
            <a:ext cx="7568432" cy="792667"/>
          </a:xfrm>
          <a:prstGeom prst="rect">
            <a:avLst/>
          </a:prstGeom>
          <a:effectLst/>
        </p:spPr>
        <p:txBody>
          <a:bodyPr vert="horz" lIns="91440" tIns="45720" rIns="91440" bIns="45720" rtlCol="0" anchor="t">
            <a:normAutofit fontScale="92500"/>
          </a:bodyPr>
          <a:lstStyle/>
          <a:p>
            <a:pPr>
              <a:spcBef>
                <a:spcPct val="20000"/>
              </a:spcBef>
              <a:spcAft>
                <a:spcPts val="600"/>
              </a:spcAft>
              <a:buClr>
                <a:schemeClr val="bg1"/>
              </a:buClr>
            </a:pPr>
            <a:r>
              <a:rPr lang="en-US" sz="2800" b="1" u="sng" dirty="0">
                <a:solidFill>
                  <a:schemeClr val="bg1"/>
                </a:solidFill>
              </a:rPr>
              <a:t>YOU </a:t>
            </a:r>
            <a:r>
              <a:rPr lang="en-US" sz="2800" u="sng" dirty="0">
                <a:solidFill>
                  <a:schemeClr val="bg1"/>
                </a:solidFill>
              </a:rPr>
              <a:t>get to decide what your boundaries are!</a:t>
            </a:r>
          </a:p>
        </p:txBody>
      </p:sp>
      <p:pic>
        <p:nvPicPr>
          <p:cNvPr id="7" name="Picture 6" descr="A person holding a large marker drawing a boundary around themself.">
            <a:extLst>
              <a:ext uri="{FF2B5EF4-FFF2-40B4-BE49-F238E27FC236}">
                <a16:creationId xmlns:a16="http://schemas.microsoft.com/office/drawing/2014/main" id="{6EDD6560-5A70-6E1D-EEBC-5CC09F16CAFC}"/>
              </a:ext>
            </a:extLst>
          </p:cNvPr>
          <p:cNvPicPr>
            <a:picLocks noChangeAspect="1"/>
          </p:cNvPicPr>
          <p:nvPr/>
        </p:nvPicPr>
        <p:blipFill>
          <a:blip r:embed="rId3"/>
          <a:stretch>
            <a:fillRect/>
          </a:stretch>
        </p:blipFill>
        <p:spPr>
          <a:xfrm>
            <a:off x="7736832" y="1410780"/>
            <a:ext cx="4159903" cy="4554638"/>
          </a:xfrm>
          <a:prstGeom prst="rect">
            <a:avLst/>
          </a:prstGeom>
        </p:spPr>
      </p:pic>
    </p:spTree>
    <p:extLst>
      <p:ext uri="{BB962C8B-B14F-4D97-AF65-F5344CB8AC3E}">
        <p14:creationId xmlns:p14="http://schemas.microsoft.com/office/powerpoint/2010/main" val="38961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Deciding What Your Boundaries Are</a:t>
            </a:r>
            <a:endParaRPr lang="en-US" sz="800" dirty="0">
              <a:solidFill>
                <a:srgbClr val="FF0000"/>
              </a:solidFill>
            </a:endParaRPr>
          </a:p>
        </p:txBody>
      </p:sp>
      <p:sp>
        <p:nvSpPr>
          <p:cNvPr id="5" name="TextBox 4">
            <a:extLst>
              <a:ext uri="{FF2B5EF4-FFF2-40B4-BE49-F238E27FC236}">
                <a16:creationId xmlns:a16="http://schemas.microsoft.com/office/drawing/2014/main" id="{94E702E3-0EE6-4472-1FA8-7501B254F6BE}"/>
              </a:ext>
            </a:extLst>
          </p:cNvPr>
          <p:cNvSpPr txBox="1"/>
          <p:nvPr/>
        </p:nvSpPr>
        <p:spPr>
          <a:xfrm>
            <a:off x="357513" y="2610602"/>
            <a:ext cx="7071987" cy="334610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400" dirty="0">
                <a:solidFill>
                  <a:schemeClr val="bg1"/>
                </a:solidFill>
              </a:rPr>
              <a:t>Think about what makes you feel comfortable and safe.</a:t>
            </a:r>
          </a:p>
          <a:p>
            <a:pPr marL="285750" indent="-285750">
              <a:lnSpc>
                <a:spcPct val="150000"/>
              </a:lnSpc>
              <a:buFont typeface="Arial" panose="020B0604020202020204" pitchFamily="34" charset="0"/>
              <a:buChar char="•"/>
            </a:pPr>
            <a:r>
              <a:rPr lang="en-US" sz="2400" dirty="0">
                <a:solidFill>
                  <a:schemeClr val="bg1"/>
                </a:solidFill>
              </a:rPr>
              <a:t>Identify what situations and behaviors you like or don’t like.</a:t>
            </a:r>
          </a:p>
          <a:p>
            <a:pPr marL="285750" indent="-285750">
              <a:lnSpc>
                <a:spcPct val="150000"/>
              </a:lnSpc>
              <a:buFont typeface="Arial" panose="020B0604020202020204" pitchFamily="34" charset="0"/>
              <a:buChar char="•"/>
            </a:pPr>
            <a:r>
              <a:rPr lang="en-US" sz="2400" dirty="0">
                <a:solidFill>
                  <a:schemeClr val="bg1"/>
                </a:solidFill>
              </a:rPr>
              <a:t>Use tools like Charting the </a:t>
            </a:r>
            <a:r>
              <a:rPr lang="en-US" sz="2400" dirty="0" err="1">
                <a:solidFill>
                  <a:schemeClr val="bg1"/>
                </a:solidFill>
              </a:rPr>
              <a:t>LifeCourse</a:t>
            </a:r>
            <a:r>
              <a:rPr lang="en-US" sz="2400" dirty="0">
                <a:solidFill>
                  <a:schemeClr val="bg1"/>
                </a:solidFill>
              </a:rPr>
              <a:t> to help you remember what your boundaries are. </a:t>
            </a:r>
          </a:p>
        </p:txBody>
      </p:sp>
      <p:pic>
        <p:nvPicPr>
          <p:cNvPr id="7" name="Picture 6" descr="Screenshot of Charting the LifeCourse Life Trajectory Planning Tool.">
            <a:extLst>
              <a:ext uri="{FF2B5EF4-FFF2-40B4-BE49-F238E27FC236}">
                <a16:creationId xmlns:a16="http://schemas.microsoft.com/office/drawing/2014/main" id="{B03C5615-AA64-736C-4131-832262E6F415}"/>
              </a:ext>
            </a:extLst>
          </p:cNvPr>
          <p:cNvPicPr>
            <a:picLocks noChangeAspect="1"/>
          </p:cNvPicPr>
          <p:nvPr/>
        </p:nvPicPr>
        <p:blipFill>
          <a:blip r:embed="rId3"/>
          <a:stretch>
            <a:fillRect/>
          </a:stretch>
        </p:blipFill>
        <p:spPr>
          <a:xfrm>
            <a:off x="7283570" y="1594707"/>
            <a:ext cx="4755836" cy="3077305"/>
          </a:xfrm>
          <a:prstGeom prst="rect">
            <a:avLst/>
          </a:prstGeom>
          <a:ln>
            <a:solidFill>
              <a:schemeClr val="tx1">
                <a:lumMod val="65000"/>
              </a:schemeClr>
            </a:solidFill>
          </a:ln>
        </p:spPr>
      </p:pic>
    </p:spTree>
    <p:extLst>
      <p:ext uri="{BB962C8B-B14F-4D97-AF65-F5344CB8AC3E}">
        <p14:creationId xmlns:p14="http://schemas.microsoft.com/office/powerpoint/2010/main" val="44993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Mistakes and Conflict Aren’t Always Bad</a:t>
            </a:r>
            <a:endParaRPr lang="en-US" sz="800" dirty="0">
              <a:solidFill>
                <a:schemeClr val="tx1"/>
              </a:solidFill>
            </a:endParaRPr>
          </a:p>
        </p:txBody>
      </p:sp>
      <p:sp>
        <p:nvSpPr>
          <p:cNvPr id="4" name="TextBox 3">
            <a:extLst>
              <a:ext uri="{FF2B5EF4-FFF2-40B4-BE49-F238E27FC236}">
                <a16:creationId xmlns:a16="http://schemas.microsoft.com/office/drawing/2014/main" id="{AB4AAF27-2353-03FE-58A4-9AE6D18ECE4A}"/>
              </a:ext>
            </a:extLst>
          </p:cNvPr>
          <p:cNvSpPr txBox="1"/>
          <p:nvPr/>
        </p:nvSpPr>
        <p:spPr>
          <a:xfrm>
            <a:off x="357513" y="2803363"/>
            <a:ext cx="8270112" cy="2545890"/>
          </a:xfrm>
          <a:prstGeom prst="rect">
            <a:avLst/>
          </a:prstGeom>
          <a:noFill/>
        </p:spPr>
        <p:txBody>
          <a:bodyPr wrap="square">
            <a:spAutoFit/>
          </a:bodyPr>
          <a:lstStyle/>
          <a:p>
            <a:pPr marR="0" lvl="0">
              <a:lnSpc>
                <a:spcPct val="150000"/>
              </a:lnSpc>
              <a:spcBef>
                <a:spcPts val="0"/>
              </a:spcBef>
              <a:spcAft>
                <a:spcPts val="800"/>
              </a:spcAft>
              <a:buSzPts val="1000"/>
              <a:tabLst>
                <a:tab pos="457200" algn="l"/>
              </a:tabLst>
            </a:pPr>
            <a:r>
              <a:rPr lang="en-US" sz="2400" b="1" kern="100" dirty="0">
                <a:solidFill>
                  <a:schemeClr val="bg1"/>
                </a:solidFill>
                <a:effectLst/>
                <a:latin typeface="+mj-lt"/>
                <a:ea typeface="Aptos" panose="020B0004020202020204" pitchFamily="34" charset="0"/>
                <a:cs typeface="Times New Roman" panose="02020603050405020304" pitchFamily="18" charset="0"/>
              </a:rPr>
              <a:t>Mistakes and Conflict are Natural</a:t>
            </a:r>
            <a:endParaRPr lang="en-US" sz="2400" b="1" kern="100" dirty="0">
              <a:solidFill>
                <a:schemeClr val="bg1"/>
              </a:solidFill>
              <a:latin typeface="+mj-lt"/>
              <a:ea typeface="Aptos" panose="020B0004020202020204" pitchFamily="34" charset="0"/>
              <a:cs typeface="Times New Roman" panose="02020603050405020304" pitchFamily="18" charset="0"/>
            </a:endParaRPr>
          </a:p>
          <a:p>
            <a:pPr marL="342900" marR="0" lvl="0" indent="-342900">
              <a:lnSpc>
                <a:spcPct val="150000"/>
              </a:lnSpc>
              <a:spcBef>
                <a:spcPts val="0"/>
              </a:spcBef>
              <a:spcAft>
                <a:spcPts val="800"/>
              </a:spcAft>
              <a:buSzPts val="1000"/>
              <a:buFont typeface="Arial" panose="020B0604020202020204" pitchFamily="34" charset="0"/>
              <a:buChar char="•"/>
              <a:tabLst>
                <a:tab pos="457200" algn="l"/>
              </a:tabLst>
            </a:pPr>
            <a:r>
              <a:rPr lang="en-US" sz="2400" kern="100" dirty="0">
                <a:solidFill>
                  <a:schemeClr val="bg1"/>
                </a:solidFill>
                <a:effectLst/>
                <a:latin typeface="+mj-lt"/>
                <a:ea typeface="Aptos" panose="020B0004020202020204" pitchFamily="34" charset="0"/>
                <a:cs typeface="Times New Roman" panose="02020603050405020304" pitchFamily="18" charset="0"/>
              </a:rPr>
              <a:t>Everyone makes mistakes, and that’s okay.</a:t>
            </a:r>
          </a:p>
          <a:p>
            <a:pPr marL="342900" marR="0" lvl="0" indent="-342900">
              <a:lnSpc>
                <a:spcPct val="150000"/>
              </a:lnSpc>
              <a:spcBef>
                <a:spcPts val="0"/>
              </a:spcBef>
              <a:spcAft>
                <a:spcPts val="800"/>
              </a:spcAft>
              <a:buSzPts val="1000"/>
              <a:buFont typeface="Arial" panose="020B0604020202020204" pitchFamily="34" charset="0"/>
              <a:buChar char="•"/>
              <a:tabLst>
                <a:tab pos="457200" algn="l"/>
              </a:tabLst>
            </a:pPr>
            <a:r>
              <a:rPr lang="en-US" sz="2400" kern="100" dirty="0">
                <a:solidFill>
                  <a:schemeClr val="bg1"/>
                </a:solidFill>
                <a:effectLst/>
                <a:latin typeface="+mj-lt"/>
                <a:ea typeface="Aptos" panose="020B0004020202020204" pitchFamily="34" charset="0"/>
                <a:cs typeface="Times New Roman" panose="02020603050405020304" pitchFamily="18" charset="0"/>
              </a:rPr>
              <a:t>Talking about problems helps friendships grow.</a:t>
            </a:r>
          </a:p>
          <a:p>
            <a:pPr marL="342900" marR="0" lvl="0" indent="-342900">
              <a:lnSpc>
                <a:spcPct val="150000"/>
              </a:lnSpc>
              <a:spcBef>
                <a:spcPts val="0"/>
              </a:spcBef>
              <a:spcAft>
                <a:spcPts val="800"/>
              </a:spcAft>
              <a:buSzPts val="1000"/>
              <a:buFont typeface="Arial" panose="020B0604020202020204" pitchFamily="34" charset="0"/>
              <a:buChar char="•"/>
              <a:tabLst>
                <a:tab pos="457200" algn="l"/>
              </a:tabLst>
            </a:pPr>
            <a:r>
              <a:rPr lang="en-US" sz="2400" kern="100" dirty="0">
                <a:solidFill>
                  <a:schemeClr val="bg1"/>
                </a:solidFill>
                <a:effectLst/>
                <a:latin typeface="+mj-lt"/>
                <a:ea typeface="Aptos" panose="020B0004020202020204" pitchFamily="34" charset="0"/>
                <a:cs typeface="Times New Roman" panose="02020603050405020304" pitchFamily="18" charset="0"/>
              </a:rPr>
              <a:t>Learning from mistakes makes friendships stronger.</a:t>
            </a:r>
          </a:p>
        </p:txBody>
      </p:sp>
      <p:pic>
        <p:nvPicPr>
          <p:cNvPr id="6" name="Picture 5" descr="two friends standing together, one is upset. The other is trying to comfort them.">
            <a:extLst>
              <a:ext uri="{FF2B5EF4-FFF2-40B4-BE49-F238E27FC236}">
                <a16:creationId xmlns:a16="http://schemas.microsoft.com/office/drawing/2014/main" id="{D160F8FE-107D-A7B0-0769-1BD4EAC7BD2E}"/>
              </a:ext>
            </a:extLst>
          </p:cNvPr>
          <p:cNvPicPr>
            <a:picLocks noChangeAspect="1"/>
          </p:cNvPicPr>
          <p:nvPr/>
        </p:nvPicPr>
        <p:blipFill rotWithShape="1">
          <a:blip r:embed="rId3"/>
          <a:srcRect l="14799" t="7330" r="14044" b="7183"/>
          <a:stretch/>
        </p:blipFill>
        <p:spPr>
          <a:xfrm>
            <a:off x="7791950" y="2251758"/>
            <a:ext cx="4176532" cy="3345083"/>
          </a:xfrm>
          <a:prstGeom prst="rect">
            <a:avLst/>
          </a:prstGeom>
        </p:spPr>
      </p:pic>
    </p:spTree>
    <p:extLst>
      <p:ext uri="{BB962C8B-B14F-4D97-AF65-F5344CB8AC3E}">
        <p14:creationId xmlns:p14="http://schemas.microsoft.com/office/powerpoint/2010/main" val="30273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What to Do When Mistakes Happen</a:t>
            </a:r>
            <a:endParaRPr lang="en-US" sz="800" dirty="0">
              <a:solidFill>
                <a:schemeClr val="tx1"/>
              </a:solidFill>
            </a:endParaRPr>
          </a:p>
        </p:txBody>
      </p:sp>
      <p:sp>
        <p:nvSpPr>
          <p:cNvPr id="4" name="TextBox 3">
            <a:extLst>
              <a:ext uri="{FF2B5EF4-FFF2-40B4-BE49-F238E27FC236}">
                <a16:creationId xmlns:a16="http://schemas.microsoft.com/office/drawing/2014/main" id="{7E419414-F84C-7049-663E-68FC20598C7F}"/>
              </a:ext>
            </a:extLst>
          </p:cNvPr>
          <p:cNvSpPr txBox="1"/>
          <p:nvPr/>
        </p:nvSpPr>
        <p:spPr>
          <a:xfrm>
            <a:off x="381324" y="1751179"/>
            <a:ext cx="5441006" cy="3662950"/>
          </a:xfrm>
          <a:prstGeom prst="rect">
            <a:avLst/>
          </a:prstGeom>
          <a:effectLst/>
        </p:spPr>
        <p:txBody>
          <a:bodyPr vert="horz" lIns="91440" tIns="45720" rIns="91440" bIns="45720" rtlCol="0" anchor="t">
            <a:noAutofit/>
          </a:bodyPr>
          <a:lstStyle/>
          <a:p>
            <a:pPr>
              <a:spcBef>
                <a:spcPct val="20000"/>
              </a:spcBef>
              <a:spcAft>
                <a:spcPts val="600"/>
              </a:spcAft>
              <a:buClr>
                <a:schemeClr val="bg1"/>
              </a:buClr>
            </a:pPr>
            <a:r>
              <a:rPr lang="en-US" sz="2400" b="1" dirty="0">
                <a:solidFill>
                  <a:schemeClr val="bg1"/>
                </a:solidFill>
              </a:rPr>
              <a:t>When you make a mistake…</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Take responsibility and apologize.</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Ask your friend how you can make it right.</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Learn from the experience and try not to repeat the mistake.</a:t>
            </a:r>
          </a:p>
        </p:txBody>
      </p:sp>
      <p:sp>
        <p:nvSpPr>
          <p:cNvPr id="5" name="TextBox 4">
            <a:extLst>
              <a:ext uri="{FF2B5EF4-FFF2-40B4-BE49-F238E27FC236}">
                <a16:creationId xmlns:a16="http://schemas.microsoft.com/office/drawing/2014/main" id="{C3E8FBF3-F8ED-58F7-CBCB-3D9389AEE2AE}"/>
              </a:ext>
            </a:extLst>
          </p:cNvPr>
          <p:cNvSpPr txBox="1"/>
          <p:nvPr/>
        </p:nvSpPr>
        <p:spPr>
          <a:xfrm>
            <a:off x="6156032" y="1630945"/>
            <a:ext cx="5702266" cy="3658477"/>
          </a:xfrm>
          <a:prstGeom prst="rect">
            <a:avLst/>
          </a:prstGeom>
          <a:effectLst/>
        </p:spPr>
        <p:txBody>
          <a:bodyPr vert="horz" lIns="91440" tIns="45720" rIns="91440" bIns="45720" rtlCol="0" anchor="t">
            <a:noAutofit/>
          </a:bodyPr>
          <a:lstStyle/>
          <a:p>
            <a:pPr>
              <a:spcBef>
                <a:spcPct val="20000"/>
              </a:spcBef>
              <a:spcAft>
                <a:spcPts val="600"/>
              </a:spcAft>
              <a:buClr>
                <a:schemeClr val="bg1"/>
              </a:buClr>
            </a:pPr>
            <a:r>
              <a:rPr lang="en-US" sz="2400" b="1" dirty="0">
                <a:solidFill>
                  <a:schemeClr val="bg1"/>
                </a:solidFill>
              </a:rPr>
              <a:t>When someone else makes a mistake…</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Tell your friend how their actions affected you.</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Give them a chance to apologize and make it right. </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Decide if you can forgive them and move forward together.</a:t>
            </a:r>
          </a:p>
        </p:txBody>
      </p:sp>
      <p:sp>
        <p:nvSpPr>
          <p:cNvPr id="6" name="TextBox 5">
            <a:extLst>
              <a:ext uri="{FF2B5EF4-FFF2-40B4-BE49-F238E27FC236}">
                <a16:creationId xmlns:a16="http://schemas.microsoft.com/office/drawing/2014/main" id="{EB043970-8467-AEEF-DDAA-514F96C99DEB}"/>
              </a:ext>
            </a:extLst>
          </p:cNvPr>
          <p:cNvSpPr txBox="1"/>
          <p:nvPr/>
        </p:nvSpPr>
        <p:spPr>
          <a:xfrm>
            <a:off x="1087178" y="5425284"/>
            <a:ext cx="9842333" cy="792667"/>
          </a:xfrm>
          <a:prstGeom prst="rect">
            <a:avLst/>
          </a:prstGeom>
          <a:effectLst/>
        </p:spPr>
        <p:txBody>
          <a:bodyPr vert="horz" lIns="91440" tIns="45720" rIns="91440" bIns="45720" rtlCol="0" anchor="t">
            <a:normAutofit fontScale="92500"/>
          </a:bodyPr>
          <a:lstStyle/>
          <a:p>
            <a:pPr>
              <a:spcBef>
                <a:spcPct val="20000"/>
              </a:spcBef>
              <a:spcAft>
                <a:spcPts val="600"/>
              </a:spcAft>
              <a:buClr>
                <a:schemeClr val="bg1"/>
              </a:buClr>
            </a:pPr>
            <a:r>
              <a:rPr lang="en-US" sz="2800" b="1" dirty="0">
                <a:solidFill>
                  <a:schemeClr val="bg1"/>
                </a:solidFill>
              </a:rPr>
              <a:t>Remember, it’s okay for both of you to take time to process.</a:t>
            </a:r>
            <a:endParaRPr lang="en-US" sz="2800" dirty="0">
              <a:solidFill>
                <a:schemeClr val="bg1"/>
              </a:solidFill>
            </a:endParaRPr>
          </a:p>
        </p:txBody>
      </p:sp>
      <p:sp>
        <p:nvSpPr>
          <p:cNvPr id="7" name="TextBox 6">
            <a:extLst>
              <a:ext uri="{FF2B5EF4-FFF2-40B4-BE49-F238E27FC236}">
                <a16:creationId xmlns:a16="http://schemas.microsoft.com/office/drawing/2014/main" id="{03E594D9-E909-ABFB-7A06-81869CE4AF45}"/>
              </a:ext>
            </a:extLst>
          </p:cNvPr>
          <p:cNvSpPr txBox="1"/>
          <p:nvPr/>
        </p:nvSpPr>
        <p:spPr>
          <a:xfrm>
            <a:off x="1087178" y="6175415"/>
            <a:ext cx="9656698" cy="792667"/>
          </a:xfrm>
          <a:prstGeom prst="rect">
            <a:avLst/>
          </a:prstGeom>
          <a:effectLst/>
        </p:spPr>
        <p:txBody>
          <a:bodyPr vert="horz" lIns="91440" tIns="45720" rIns="91440" bIns="45720" rtlCol="0" anchor="t">
            <a:normAutofit fontScale="92500"/>
          </a:bodyPr>
          <a:lstStyle/>
          <a:p>
            <a:pPr>
              <a:spcBef>
                <a:spcPct val="20000"/>
              </a:spcBef>
              <a:spcAft>
                <a:spcPts val="600"/>
              </a:spcAft>
              <a:buClr>
                <a:schemeClr val="bg1"/>
              </a:buClr>
            </a:pPr>
            <a:r>
              <a:rPr lang="en-US" sz="2800" b="1" dirty="0">
                <a:solidFill>
                  <a:schemeClr val="bg1"/>
                </a:solidFill>
              </a:rPr>
              <a:t>Tell Us! </a:t>
            </a:r>
            <a:r>
              <a:rPr lang="en-US" sz="2800" dirty="0">
                <a:solidFill>
                  <a:schemeClr val="bg1"/>
                </a:solidFill>
              </a:rPr>
              <a:t>How do you deal with mistakes when they happen?</a:t>
            </a:r>
          </a:p>
        </p:txBody>
      </p:sp>
    </p:spTree>
    <p:extLst>
      <p:ext uri="{BB962C8B-B14F-4D97-AF65-F5344CB8AC3E}">
        <p14:creationId xmlns:p14="http://schemas.microsoft.com/office/powerpoint/2010/main" val="247429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Letting Go of Unhealthy Friendships</a:t>
            </a:r>
            <a:endParaRPr lang="en-US" sz="800" dirty="0">
              <a:solidFill>
                <a:srgbClr val="FF0000"/>
              </a:solidFill>
            </a:endParaRPr>
          </a:p>
        </p:txBody>
      </p:sp>
      <p:sp>
        <p:nvSpPr>
          <p:cNvPr id="3" name="TextBox 2">
            <a:extLst>
              <a:ext uri="{FF2B5EF4-FFF2-40B4-BE49-F238E27FC236}">
                <a16:creationId xmlns:a16="http://schemas.microsoft.com/office/drawing/2014/main" id="{D51B0695-88B1-64C7-7358-9F7134DD0DAE}"/>
              </a:ext>
            </a:extLst>
          </p:cNvPr>
          <p:cNvSpPr txBox="1"/>
          <p:nvPr/>
        </p:nvSpPr>
        <p:spPr>
          <a:xfrm>
            <a:off x="381324" y="1630945"/>
            <a:ext cx="8927568" cy="2185988"/>
          </a:xfrm>
          <a:prstGeom prst="rect">
            <a:avLst/>
          </a:prstGeom>
          <a:effectLst/>
        </p:spPr>
        <p:txBody>
          <a:bodyPr vert="horz" lIns="91440" tIns="45720" rIns="91440" bIns="45720" rtlCol="0" anchor="t">
            <a:noAutofit/>
          </a:bodyPr>
          <a:lstStyle/>
          <a:p>
            <a:pPr>
              <a:spcBef>
                <a:spcPct val="20000"/>
              </a:spcBef>
              <a:spcAft>
                <a:spcPts val="600"/>
              </a:spcAft>
              <a:buClr>
                <a:schemeClr val="bg1"/>
              </a:buClr>
            </a:pPr>
            <a:r>
              <a:rPr lang="en-US" sz="2400" b="1" dirty="0">
                <a:solidFill>
                  <a:schemeClr val="bg1"/>
                </a:solidFill>
              </a:rPr>
              <a:t>Recognize when a friendship is unhealthy. You might feel:</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Unhappy </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Disrespected</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Unsafe</a:t>
            </a:r>
          </a:p>
        </p:txBody>
      </p:sp>
      <p:sp>
        <p:nvSpPr>
          <p:cNvPr id="4" name="TextBox 3">
            <a:extLst>
              <a:ext uri="{FF2B5EF4-FFF2-40B4-BE49-F238E27FC236}">
                <a16:creationId xmlns:a16="http://schemas.microsoft.com/office/drawing/2014/main" id="{63FE7803-8D01-DBD9-E3CF-C4ACB93D9344}"/>
              </a:ext>
            </a:extLst>
          </p:cNvPr>
          <p:cNvSpPr txBox="1"/>
          <p:nvPr/>
        </p:nvSpPr>
        <p:spPr>
          <a:xfrm>
            <a:off x="381324" y="3696207"/>
            <a:ext cx="8927568" cy="1916858"/>
          </a:xfrm>
          <a:prstGeom prst="rect">
            <a:avLst/>
          </a:prstGeom>
          <a:effectLst/>
        </p:spPr>
        <p:txBody>
          <a:bodyPr vert="horz" lIns="91440" tIns="45720" rIns="91440" bIns="45720" rtlCol="0" anchor="t">
            <a:noAutofit/>
          </a:bodyPr>
          <a:lstStyle/>
          <a:p>
            <a:pPr>
              <a:spcBef>
                <a:spcPct val="20000"/>
              </a:spcBef>
              <a:spcAft>
                <a:spcPts val="600"/>
              </a:spcAft>
              <a:buClr>
                <a:schemeClr val="bg1"/>
              </a:buClr>
            </a:pPr>
            <a:r>
              <a:rPr lang="en-US" sz="2400" b="1" dirty="0">
                <a:solidFill>
                  <a:schemeClr val="bg1"/>
                </a:solidFill>
              </a:rPr>
              <a:t>If you have to break up with a friend…</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Be honest, kind, and clear about why the friendship is ending.</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Give yourself time to process your feelings.</a:t>
            </a:r>
          </a:p>
        </p:txBody>
      </p:sp>
      <p:sp>
        <p:nvSpPr>
          <p:cNvPr id="5" name="TextBox 4">
            <a:extLst>
              <a:ext uri="{FF2B5EF4-FFF2-40B4-BE49-F238E27FC236}">
                <a16:creationId xmlns:a16="http://schemas.microsoft.com/office/drawing/2014/main" id="{00320120-88BE-B949-2EE7-2CB8942F64E7}"/>
              </a:ext>
            </a:extLst>
          </p:cNvPr>
          <p:cNvSpPr txBox="1"/>
          <p:nvPr/>
        </p:nvSpPr>
        <p:spPr>
          <a:xfrm>
            <a:off x="2388143" y="5839199"/>
            <a:ext cx="7415714" cy="792667"/>
          </a:xfrm>
          <a:prstGeom prst="rect">
            <a:avLst/>
          </a:prstGeom>
          <a:effectLst/>
        </p:spPr>
        <p:txBody>
          <a:bodyPr vert="horz" lIns="91440" tIns="45720" rIns="91440" bIns="45720" rtlCol="0" anchor="t">
            <a:normAutofit lnSpcReduction="10000"/>
          </a:bodyPr>
          <a:lstStyle/>
          <a:p>
            <a:pPr>
              <a:spcBef>
                <a:spcPct val="20000"/>
              </a:spcBef>
              <a:spcAft>
                <a:spcPts val="600"/>
              </a:spcAft>
              <a:buClr>
                <a:schemeClr val="bg1"/>
              </a:buClr>
            </a:pPr>
            <a:r>
              <a:rPr lang="en-US" sz="2400" b="1" dirty="0">
                <a:solidFill>
                  <a:schemeClr val="bg1"/>
                </a:solidFill>
              </a:rPr>
              <a:t>Remember: </a:t>
            </a:r>
            <a:r>
              <a:rPr lang="en-US" sz="2400" dirty="0">
                <a:solidFill>
                  <a:schemeClr val="bg1"/>
                </a:solidFill>
              </a:rPr>
              <a:t>Ending one friendship doesn’t mean you will never have a friend again.</a:t>
            </a:r>
          </a:p>
        </p:txBody>
      </p:sp>
      <p:pic>
        <p:nvPicPr>
          <p:cNvPr id="7" name="Picture 6" descr="A person in a red dress hugging herself">
            <a:extLst>
              <a:ext uri="{FF2B5EF4-FFF2-40B4-BE49-F238E27FC236}">
                <a16:creationId xmlns:a16="http://schemas.microsoft.com/office/drawing/2014/main" id="{1EC04FF9-0AD5-C142-B84F-B43C3364248E}"/>
              </a:ext>
            </a:extLst>
          </p:cNvPr>
          <p:cNvPicPr>
            <a:picLocks noChangeAspect="1"/>
          </p:cNvPicPr>
          <p:nvPr/>
        </p:nvPicPr>
        <p:blipFill rotWithShape="1">
          <a:blip r:embed="rId3"/>
          <a:srcRect l="19825" t="4740" r="20144"/>
          <a:stretch/>
        </p:blipFill>
        <p:spPr>
          <a:xfrm flipH="1">
            <a:off x="9175854" y="1874007"/>
            <a:ext cx="2971800" cy="4126320"/>
          </a:xfrm>
          <a:prstGeom prst="rect">
            <a:avLst/>
          </a:prstGeom>
        </p:spPr>
      </p:pic>
    </p:spTree>
    <p:extLst>
      <p:ext uri="{BB962C8B-B14F-4D97-AF65-F5344CB8AC3E}">
        <p14:creationId xmlns:p14="http://schemas.microsoft.com/office/powerpoint/2010/main" val="25221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9174" y="2773018"/>
            <a:ext cx="11413651" cy="1311964"/>
          </a:xfrm>
        </p:spPr>
        <p:txBody>
          <a:bodyPr vert="horz" lIns="91440" tIns="45720" rIns="91440" bIns="45720" rtlCol="0" anchor="b">
            <a:normAutofit/>
          </a:bodyPr>
          <a:lstStyle/>
          <a:p>
            <a:pPr algn="ctr"/>
            <a:r>
              <a:rPr lang="en-US" sz="3600"/>
              <a:t>Special thanks to the Pennsylvania Developmental Disabilities Council for funding this project!</a:t>
            </a:r>
            <a:endParaRPr lang="en-US" sz="3200"/>
          </a:p>
        </p:txBody>
      </p:sp>
      <p:grpSp>
        <p:nvGrpSpPr>
          <p:cNvPr id="4" name="Group 3" descr="Logo that says &quot;True Friendships: Friendship is for everyone!&quot;">
            <a:extLst>
              <a:ext uri="{FF2B5EF4-FFF2-40B4-BE49-F238E27FC236}">
                <a16:creationId xmlns:a16="http://schemas.microsoft.com/office/drawing/2014/main" id="{0F1BA57C-B842-4B12-A3EA-840DC9341752}"/>
              </a:ext>
            </a:extLst>
          </p:cNvPr>
          <p:cNvGrpSpPr/>
          <p:nvPr/>
        </p:nvGrpSpPr>
        <p:grpSpPr>
          <a:xfrm>
            <a:off x="9064487" y="229932"/>
            <a:ext cx="2873715" cy="1688320"/>
            <a:chOff x="5250730" y="607864"/>
            <a:chExt cx="5043340" cy="3016486"/>
          </a:xfrm>
        </p:grpSpPr>
        <p:sp>
          <p:nvSpPr>
            <p:cNvPr id="5" name="Rectangle: Rounded Corners 4">
              <a:extLst>
                <a:ext uri="{FF2B5EF4-FFF2-40B4-BE49-F238E27FC236}">
                  <a16:creationId xmlns:a16="http://schemas.microsoft.com/office/drawing/2014/main" id="{5EB78C36-86AC-3FA8-E454-9C4EA1A62A20}"/>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5CA3066-08FB-4138-AE7C-06EAFDA0E646}"/>
                </a:ext>
              </a:extLst>
            </p:cNvPr>
            <p:cNvPicPr>
              <a:picLocks noChangeAspect="1"/>
            </p:cNvPicPr>
            <p:nvPr/>
          </p:nvPicPr>
          <p:blipFill>
            <a:blip r:embed="rId3"/>
            <a:stretch>
              <a:fillRect/>
            </a:stretch>
          </p:blipFill>
          <p:spPr>
            <a:xfrm>
              <a:off x="5386301" y="790905"/>
              <a:ext cx="4761905" cy="2638095"/>
            </a:xfrm>
            <a:prstGeom prst="rect">
              <a:avLst/>
            </a:prstGeom>
            <a:ln>
              <a:noFill/>
            </a:ln>
          </p:spPr>
        </p:pic>
      </p:grpSp>
      <p:sp>
        <p:nvSpPr>
          <p:cNvPr id="7" name="Rectangle: Rounded Corners 6" descr="Pennsylvania Developmental Disabilities Logo">
            <a:extLst>
              <a:ext uri="{FF2B5EF4-FFF2-40B4-BE49-F238E27FC236}">
                <a16:creationId xmlns:a16="http://schemas.microsoft.com/office/drawing/2014/main" id="{4E4CEAC5-F9B4-81BF-7EA0-3C8B7F03BE77}"/>
              </a:ext>
            </a:extLst>
          </p:cNvPr>
          <p:cNvSpPr/>
          <p:nvPr/>
        </p:nvSpPr>
        <p:spPr>
          <a:xfrm>
            <a:off x="3527287" y="5192888"/>
            <a:ext cx="3641157" cy="143517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logo for the Pennsylvania Developmental Disabilities Council.">
            <a:extLst>
              <a:ext uri="{FF2B5EF4-FFF2-40B4-BE49-F238E27FC236}">
                <a16:creationId xmlns:a16="http://schemas.microsoft.com/office/drawing/2014/main" id="{B5A7EE3C-5F50-8A09-4D53-B87690B9399D}"/>
              </a:ext>
            </a:extLst>
          </p:cNvPr>
          <p:cNvPicPr>
            <a:picLocks noChangeAspect="1"/>
          </p:cNvPicPr>
          <p:nvPr/>
        </p:nvPicPr>
        <p:blipFill>
          <a:blip r:embed="rId4"/>
          <a:stretch>
            <a:fillRect/>
          </a:stretch>
        </p:blipFill>
        <p:spPr>
          <a:xfrm>
            <a:off x="3719158" y="5422807"/>
            <a:ext cx="3257414" cy="975341"/>
          </a:xfrm>
          <a:prstGeom prst="rect">
            <a:avLst/>
          </a:prstGeom>
        </p:spPr>
      </p:pic>
    </p:spTree>
    <p:extLst>
      <p:ext uri="{BB962C8B-B14F-4D97-AF65-F5344CB8AC3E}">
        <p14:creationId xmlns:p14="http://schemas.microsoft.com/office/powerpoint/2010/main" val="385325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C6E6-811E-4C93-4944-72DBFB11A4AA}"/>
              </a:ext>
            </a:extLst>
          </p:cNvPr>
          <p:cNvSpPr txBox="1">
            <a:spLocks noGrp="1"/>
          </p:cNvSpPr>
          <p:nvPr>
            <p:ph type="title" idx="4294967295"/>
          </p:nvPr>
        </p:nvSpPr>
        <p:spPr>
          <a:xfrm>
            <a:off x="389174" y="2773018"/>
            <a:ext cx="11413651" cy="1311964"/>
          </a:xfrm>
          <a:prstGeom prst="rect">
            <a:avLst/>
          </a:prstGeom>
          <a:noFill/>
          <a:ln>
            <a:noFill/>
            <a:prstDash/>
          </a:ln>
          <a:effectLst>
            <a:outerShdw blurRad="50800" dir="14400000">
              <a:srgbClr val="000000">
                <a:alpha val="6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a:ln>
                  <a:noFill/>
                </a:ln>
                <a:solidFill>
                  <a:srgbClr val="FEFEFE"/>
                </a:solidFill>
                <a:effectLst/>
                <a:uLnTx/>
                <a:uFillTx/>
                <a:latin typeface="+mj-lt"/>
                <a:ea typeface="+mj-ea"/>
                <a:cs typeface="+mj-cs"/>
              </a:rPr>
              <a:t>Questions?</a:t>
            </a:r>
            <a:endParaRPr kumimoji="0" lang="en-US" sz="6000" b="1" i="0" u="none" strike="noStrike" kern="1200" cap="none" spc="0" normalizeH="0" baseline="0" noProof="0">
              <a:ln>
                <a:noFill/>
              </a:ln>
              <a:solidFill>
                <a:srgbClr val="FEFEFE"/>
              </a:solidFill>
              <a:effectLst/>
              <a:uLnTx/>
              <a:uFillTx/>
              <a:latin typeface="+mj-lt"/>
              <a:ea typeface="+mj-ea"/>
              <a:cs typeface="+mj-cs"/>
            </a:endParaRPr>
          </a:p>
        </p:txBody>
      </p:sp>
    </p:spTree>
    <p:extLst>
      <p:ext uri="{BB962C8B-B14F-4D97-AF65-F5344CB8AC3E}">
        <p14:creationId xmlns:p14="http://schemas.microsoft.com/office/powerpoint/2010/main" val="375150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85B3A411-39CB-4453-9F3D-FA4820663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43465" y="454430"/>
            <a:ext cx="3382182" cy="1827196"/>
          </a:xfrm>
        </p:spPr>
        <p:txBody>
          <a:bodyPr vert="horz" lIns="91440" tIns="45720" rIns="91440" bIns="45720" rtlCol="0" anchor="b">
            <a:normAutofit/>
          </a:bodyPr>
          <a:lstStyle/>
          <a:p>
            <a:r>
              <a:rPr lang="en-US" sz="4800"/>
              <a:t>Upcoming Events</a:t>
            </a:r>
          </a:p>
        </p:txBody>
      </p:sp>
      <p:sp>
        <p:nvSpPr>
          <p:cNvPr id="1033" name="Rectangle 1032">
            <a:extLst>
              <a:ext uri="{FF2B5EF4-FFF2-40B4-BE49-F238E27FC236}">
                <a16:creationId xmlns:a16="http://schemas.microsoft.com/office/drawing/2014/main" id="{40D573D2-DD8C-4E19-8BB2-1DC0767FD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ed Rectangle 14">
            <a:extLst>
              <a:ext uri="{FF2B5EF4-FFF2-40B4-BE49-F238E27FC236}">
                <a16:creationId xmlns:a16="http://schemas.microsoft.com/office/drawing/2014/main" id="{9B6C5F92-472F-4CAB-90F8-B997C54EB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Logo that says &quot;True Friendships: Friendship is for everyone!&quot;">
            <a:extLst>
              <a:ext uri="{FF2B5EF4-FFF2-40B4-BE49-F238E27FC236}">
                <a16:creationId xmlns:a16="http://schemas.microsoft.com/office/drawing/2014/main" id="{7D8E1440-5DAE-DD01-1330-CB80FAF698EB}"/>
              </a:ext>
            </a:extLst>
          </p:cNvPr>
          <p:cNvGrpSpPr/>
          <p:nvPr/>
        </p:nvGrpSpPr>
        <p:grpSpPr>
          <a:xfrm>
            <a:off x="509047" y="2598350"/>
            <a:ext cx="3474443" cy="1827196"/>
            <a:chOff x="5250730" y="607864"/>
            <a:chExt cx="5043340" cy="3016486"/>
          </a:xfrm>
        </p:grpSpPr>
        <p:sp>
          <p:nvSpPr>
            <p:cNvPr id="5" name="Rectangle: Rounded Corners 4">
              <a:extLst>
                <a:ext uri="{FF2B5EF4-FFF2-40B4-BE49-F238E27FC236}">
                  <a16:creationId xmlns:a16="http://schemas.microsoft.com/office/drawing/2014/main" id="{9351DCF6-660B-02E4-88C6-134F0BCC456E}"/>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E5AEE80C-A032-5A50-DEF0-F78CFBE95E43}"/>
                </a:ext>
              </a:extLst>
            </p:cNvPr>
            <p:cNvPicPr>
              <a:picLocks noChangeAspect="1"/>
            </p:cNvPicPr>
            <p:nvPr/>
          </p:nvPicPr>
          <p:blipFill>
            <a:blip r:embed="rId3"/>
            <a:stretch>
              <a:fillRect/>
            </a:stretch>
          </p:blipFill>
          <p:spPr>
            <a:xfrm>
              <a:off x="5386301" y="790905"/>
              <a:ext cx="4761905" cy="2638095"/>
            </a:xfrm>
            <a:prstGeom prst="rect">
              <a:avLst/>
            </a:prstGeom>
            <a:ln>
              <a:noFill/>
            </a:ln>
          </p:spPr>
        </p:pic>
      </p:grpSp>
      <p:sp>
        <p:nvSpPr>
          <p:cNvPr id="3" name="Rectangle 2">
            <a:extLst>
              <a:ext uri="{FF2B5EF4-FFF2-40B4-BE49-F238E27FC236}">
                <a16:creationId xmlns:a16="http://schemas.microsoft.com/office/drawing/2014/main" id="{7AAA7E89-5039-89BC-8550-22B732B49808}"/>
              </a:ext>
              <a:ext uri="{C183D7F6-B498-43B3-948B-1728B52AA6E4}">
                <adec:decorative xmlns:adec="http://schemas.microsoft.com/office/drawing/2017/decorative" val="1"/>
              </a:ext>
            </a:extLst>
          </p:cNvPr>
          <p:cNvSpPr/>
          <p:nvPr/>
        </p:nvSpPr>
        <p:spPr>
          <a:xfrm>
            <a:off x="4692815" y="0"/>
            <a:ext cx="749918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C405E2-E4F9-DFCD-27EE-A319F0F40A37}"/>
              </a:ext>
            </a:extLst>
          </p:cNvPr>
          <p:cNvSpPr txBox="1"/>
          <p:nvPr/>
        </p:nvSpPr>
        <p:spPr>
          <a:xfrm>
            <a:off x="5029285" y="260953"/>
            <a:ext cx="7008750" cy="6336094"/>
          </a:xfrm>
          <a:prstGeom prst="rect">
            <a:avLst/>
          </a:prstGeom>
          <a:noFill/>
        </p:spPr>
        <p:txBody>
          <a:bodyPr wrap="square" rtlCol="0">
            <a:spAutoFit/>
          </a:bodyPr>
          <a:lstStyle/>
          <a:p>
            <a:pPr>
              <a:lnSpc>
                <a:spcPct val="90000"/>
              </a:lnSpc>
              <a:spcBef>
                <a:spcPts val="1000"/>
              </a:spcBef>
              <a:buClr>
                <a:schemeClr val="dk1"/>
              </a:buClr>
              <a:buSzPct val="100000"/>
            </a:pPr>
            <a:r>
              <a:rPr lang="en-US" sz="2800" b="1" dirty="0">
                <a:solidFill>
                  <a:schemeClr val="bg1"/>
                </a:solidFill>
                <a:latin typeface="Arial" panose="020B0604020202020204" pitchFamily="34" charset="0"/>
                <a:cs typeface="Arial" panose="020B0604020202020204" pitchFamily="34" charset="0"/>
              </a:rPr>
              <a:t>Technical Assistance Sessions</a:t>
            </a:r>
            <a:endParaRPr lang="en-US" sz="2400" dirty="0">
              <a:solidFill>
                <a:schemeClr val="bg1"/>
              </a:solidFill>
              <a:latin typeface="Arial" panose="020B0604020202020204" pitchFamily="34" charset="0"/>
              <a:cs typeface="Arial" panose="020B0604020202020204" pitchFamily="34" charset="0"/>
            </a:endParaRPr>
          </a:p>
          <a:p>
            <a:pPr>
              <a:lnSpc>
                <a:spcPct val="90000"/>
              </a:lnSpc>
              <a:spcBef>
                <a:spcPts val="600"/>
              </a:spcBef>
              <a:spcAft>
                <a:spcPts val="600"/>
              </a:spcAft>
              <a:buClr>
                <a:schemeClr val="dk1"/>
              </a:buClr>
              <a:buSzPct val="100000"/>
            </a:pPr>
            <a:r>
              <a:rPr lang="en-US" sz="2800" u="sng" dirty="0">
                <a:solidFill>
                  <a:schemeClr val="bg1"/>
                </a:solidFill>
                <a:latin typeface="Arial" panose="020B0604020202020204" pitchFamily="34" charset="0"/>
                <a:cs typeface="Arial" panose="020B0604020202020204" pitchFamily="34" charset="0"/>
              </a:rPr>
              <a:t>For self-advocates / family members:</a:t>
            </a:r>
          </a:p>
          <a:p>
            <a:pPr>
              <a:lnSpc>
                <a:spcPct val="90000"/>
              </a:lnSpc>
              <a:spcBef>
                <a:spcPts val="600"/>
              </a:spcBef>
              <a:spcAft>
                <a:spcPts val="600"/>
              </a:spcAft>
              <a:buClr>
                <a:schemeClr val="dk1"/>
              </a:buClr>
              <a:buSzPct val="100000"/>
            </a:pPr>
            <a:r>
              <a:rPr lang="en-US" sz="2800" dirty="0">
                <a:solidFill>
                  <a:schemeClr val="bg1"/>
                </a:solidFill>
                <a:latin typeface="Arial" panose="020B0604020202020204" pitchFamily="34" charset="0"/>
                <a:cs typeface="Arial" panose="020B0604020202020204" pitchFamily="34" charset="0"/>
              </a:rPr>
              <a:t>Wednesday, September 11th, </a:t>
            </a:r>
          </a:p>
          <a:p>
            <a:pPr>
              <a:lnSpc>
                <a:spcPct val="90000"/>
              </a:lnSpc>
              <a:spcBef>
                <a:spcPts val="600"/>
              </a:spcBef>
              <a:spcAft>
                <a:spcPts val="600"/>
              </a:spcAft>
              <a:buClr>
                <a:schemeClr val="dk1"/>
              </a:buClr>
              <a:buSzPct val="100000"/>
            </a:pPr>
            <a:r>
              <a:rPr lang="en-US" sz="2800" dirty="0">
                <a:solidFill>
                  <a:schemeClr val="bg1"/>
                </a:solidFill>
                <a:latin typeface="Arial" panose="020B0604020202020204" pitchFamily="34" charset="0"/>
                <a:cs typeface="Arial" panose="020B0604020202020204" pitchFamily="34" charset="0"/>
              </a:rPr>
              <a:t>6:00pm – 7:00 pm</a:t>
            </a:r>
          </a:p>
          <a:p>
            <a:pPr>
              <a:lnSpc>
                <a:spcPct val="90000"/>
              </a:lnSpc>
              <a:spcBef>
                <a:spcPts val="600"/>
              </a:spcBef>
              <a:spcAft>
                <a:spcPts val="600"/>
              </a:spcAft>
              <a:buClr>
                <a:schemeClr val="dk1"/>
              </a:buClr>
              <a:buSzPct val="100000"/>
            </a:pPr>
            <a:endParaRPr lang="en-US" sz="2800" b="1" dirty="0">
              <a:solidFill>
                <a:schemeClr val="bg1"/>
              </a:solidFill>
              <a:latin typeface="Arial" panose="020B0604020202020204" pitchFamily="34" charset="0"/>
              <a:cs typeface="Arial" panose="020B0604020202020204" pitchFamily="34" charset="0"/>
            </a:endParaRPr>
          </a:p>
          <a:p>
            <a:pPr>
              <a:lnSpc>
                <a:spcPct val="90000"/>
              </a:lnSpc>
              <a:spcBef>
                <a:spcPts val="600"/>
              </a:spcBef>
              <a:spcAft>
                <a:spcPts val="600"/>
              </a:spcAft>
              <a:buClr>
                <a:schemeClr val="dk1"/>
              </a:buClr>
              <a:buSzPct val="100000"/>
            </a:pPr>
            <a:r>
              <a:rPr lang="en-US" sz="2800" u="sng" dirty="0">
                <a:solidFill>
                  <a:schemeClr val="bg1"/>
                </a:solidFill>
                <a:latin typeface="Arial" panose="020B0604020202020204" pitchFamily="34" charset="0"/>
                <a:cs typeface="Arial" panose="020B0604020202020204" pitchFamily="34" charset="0"/>
              </a:rPr>
              <a:t>For professionals:</a:t>
            </a:r>
          </a:p>
          <a:p>
            <a:pPr>
              <a:lnSpc>
                <a:spcPct val="90000"/>
              </a:lnSpc>
              <a:spcBef>
                <a:spcPts val="600"/>
              </a:spcBef>
              <a:spcAft>
                <a:spcPts val="600"/>
              </a:spcAft>
              <a:buClr>
                <a:schemeClr val="dk1"/>
              </a:buClr>
              <a:buSzPct val="100000"/>
            </a:pPr>
            <a:r>
              <a:rPr lang="en-US" sz="2800" dirty="0">
                <a:solidFill>
                  <a:schemeClr val="bg1"/>
                </a:solidFill>
                <a:latin typeface="Arial" panose="020B0604020202020204" pitchFamily="34" charset="0"/>
                <a:cs typeface="Arial" panose="020B0604020202020204" pitchFamily="34" charset="0"/>
              </a:rPr>
              <a:t>Thursday, September 26th, </a:t>
            </a:r>
          </a:p>
          <a:p>
            <a:pPr>
              <a:lnSpc>
                <a:spcPct val="90000"/>
              </a:lnSpc>
              <a:spcBef>
                <a:spcPts val="600"/>
              </a:spcBef>
              <a:spcAft>
                <a:spcPts val="600"/>
              </a:spcAft>
              <a:buClr>
                <a:schemeClr val="dk1"/>
              </a:buClr>
              <a:buSzPct val="100000"/>
            </a:pPr>
            <a:r>
              <a:rPr lang="en-US" sz="2800" dirty="0">
                <a:solidFill>
                  <a:schemeClr val="bg1"/>
                </a:solidFill>
                <a:latin typeface="Arial" panose="020B0604020202020204" pitchFamily="34" charset="0"/>
                <a:cs typeface="Arial" panose="020B0604020202020204" pitchFamily="34" charset="0"/>
              </a:rPr>
              <a:t>10:00 am – 11:00 am</a:t>
            </a:r>
          </a:p>
          <a:p>
            <a:pPr>
              <a:lnSpc>
                <a:spcPct val="90000"/>
              </a:lnSpc>
              <a:spcBef>
                <a:spcPts val="1000"/>
              </a:spcBef>
              <a:buClr>
                <a:schemeClr val="dk1"/>
              </a:buClr>
              <a:buSzPct val="100000"/>
            </a:pPr>
            <a:endParaRPr lang="en-US" sz="2800" b="1" dirty="0">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2800" b="1" dirty="0">
                <a:solidFill>
                  <a:schemeClr val="bg1"/>
                </a:solidFill>
                <a:latin typeface="Arial" panose="020B0604020202020204" pitchFamily="34" charset="0"/>
                <a:cs typeface="Arial" panose="020B0604020202020204" pitchFamily="34" charset="0"/>
              </a:rPr>
              <a:t>Next Learning Sessions:</a:t>
            </a:r>
          </a:p>
          <a:p>
            <a:pPr>
              <a:lnSpc>
                <a:spcPct val="90000"/>
              </a:lnSpc>
              <a:spcBef>
                <a:spcPts val="1000"/>
              </a:spcBef>
              <a:buClr>
                <a:schemeClr val="dk1"/>
              </a:buClr>
              <a:buSzPct val="100000"/>
            </a:pPr>
            <a:r>
              <a:rPr lang="en-US" sz="2800" dirty="0">
                <a:solidFill>
                  <a:schemeClr val="bg1"/>
                </a:solidFill>
                <a:latin typeface="Arial" panose="020B0604020202020204" pitchFamily="34" charset="0"/>
                <a:cs typeface="Arial" panose="020B0604020202020204" pitchFamily="34" charset="0"/>
              </a:rPr>
              <a:t>Topic: Sustaining Friendships</a:t>
            </a:r>
          </a:p>
          <a:p>
            <a:pPr>
              <a:lnSpc>
                <a:spcPct val="90000"/>
              </a:lnSpc>
              <a:spcBef>
                <a:spcPts val="1000"/>
              </a:spcBef>
              <a:buClr>
                <a:schemeClr val="dk1"/>
              </a:buClr>
              <a:buSzPct val="100000"/>
            </a:pPr>
            <a:r>
              <a:rPr lang="en-US" sz="2800" dirty="0">
                <a:solidFill>
                  <a:schemeClr val="bg1"/>
                </a:solidFill>
                <a:latin typeface="Arial" panose="020B0604020202020204" pitchFamily="34" charset="0"/>
                <a:cs typeface="Arial" panose="020B0604020202020204" pitchFamily="34" charset="0"/>
              </a:rPr>
              <a:t>Coming November 2024</a:t>
            </a:r>
          </a:p>
        </p:txBody>
      </p:sp>
    </p:spTree>
    <p:extLst>
      <p:ext uri="{BB962C8B-B14F-4D97-AF65-F5344CB8AC3E}">
        <p14:creationId xmlns:p14="http://schemas.microsoft.com/office/powerpoint/2010/main" val="3328582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9">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p:cNvSpPr>
            <a:spLocks noGrp="1"/>
          </p:cNvSpPr>
          <p:nvPr>
            <p:ph type="title" idx="4294967295"/>
          </p:nvPr>
        </p:nvSpPr>
        <p:spPr>
          <a:xfrm>
            <a:off x="214313" y="1133475"/>
            <a:ext cx="3994150" cy="898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en-US" sz="4800" b="1" i="0" u="none" strike="noStrike" kern="1200" cap="none" spc="0" normalizeH="0" baseline="0" noProof="0">
                <a:ln>
                  <a:noFill/>
                </a:ln>
                <a:solidFill>
                  <a:schemeClr val="accent1"/>
                </a:solidFill>
                <a:effectLst/>
                <a:uLnTx/>
                <a:uFillTx/>
                <a:latin typeface="+mj-lt"/>
                <a:ea typeface="+mn-ea"/>
                <a:cs typeface="Arial" panose="020B0604020202020204" pitchFamily="34" charset="0"/>
              </a:rPr>
              <a:t>Thank you!</a:t>
            </a:r>
          </a:p>
        </p:txBody>
      </p:sp>
      <p:sp>
        <p:nvSpPr>
          <p:cNvPr id="6" name="TextBox 5">
            <a:extLst>
              <a:ext uri="{FF2B5EF4-FFF2-40B4-BE49-F238E27FC236}">
                <a16:creationId xmlns:a16="http://schemas.microsoft.com/office/drawing/2014/main" id="{AAC799B9-EAE2-E44C-6066-D0192B071782}"/>
              </a:ext>
            </a:extLst>
          </p:cNvPr>
          <p:cNvSpPr txBox="1"/>
          <p:nvPr/>
        </p:nvSpPr>
        <p:spPr>
          <a:xfrm>
            <a:off x="5556553" y="198631"/>
            <a:ext cx="6420594" cy="6870599"/>
          </a:xfrm>
          <a:prstGeom prst="rect">
            <a:avLst/>
          </a:prstGeom>
          <a:noFill/>
        </p:spPr>
        <p:txBody>
          <a:bodyPr wrap="square" rtlCol="0">
            <a:spAutoFit/>
          </a:bodyPr>
          <a:lstStyle/>
          <a:p>
            <a:pPr lvl="0" algn="ctr" rtl="0">
              <a:lnSpc>
                <a:spcPct val="90000"/>
              </a:lnSpc>
              <a:spcBef>
                <a:spcPts val="1000"/>
              </a:spcBef>
              <a:spcAft>
                <a:spcPts val="0"/>
              </a:spcAft>
              <a:buClr>
                <a:schemeClr val="dk1"/>
              </a:buClr>
              <a:buSzPct val="100000"/>
            </a:pPr>
            <a:r>
              <a:rPr lang="en-US" sz="2400" b="1" dirty="0">
                <a:solidFill>
                  <a:schemeClr val="accent1"/>
                </a:solidFill>
                <a:latin typeface="Arial" panose="020B0604020202020204" pitchFamily="34" charset="0"/>
                <a:cs typeface="Arial" panose="020B0604020202020204" pitchFamily="34" charset="0"/>
              </a:rPr>
              <a:t>True Friendships Contacts</a:t>
            </a:r>
          </a:p>
          <a:p>
            <a:pPr lvl="0" algn="l" rtl="0">
              <a:lnSpc>
                <a:spcPct val="90000"/>
              </a:lnSpc>
              <a:spcBef>
                <a:spcPts val="1000"/>
              </a:spcBef>
              <a:spcAft>
                <a:spcPts val="0"/>
              </a:spcAft>
              <a:buClr>
                <a:schemeClr val="dk1"/>
              </a:buClr>
              <a:buSzPct val="100000"/>
            </a:pPr>
            <a:r>
              <a:rPr lang="en-US" sz="1600" b="1" dirty="0">
                <a:solidFill>
                  <a:schemeClr val="bg1"/>
                </a:solidFill>
                <a:latin typeface="Arial" panose="020B0604020202020204" pitchFamily="34" charset="0"/>
                <a:cs typeface="Arial" panose="020B0604020202020204" pitchFamily="34" charset="0"/>
              </a:rPr>
              <a:t>Project email </a:t>
            </a:r>
            <a:r>
              <a:rPr lang="en-US" sz="1600" dirty="0">
                <a:solidFill>
                  <a:schemeClr val="bg1"/>
                </a:solidFill>
                <a:latin typeface="Arial" panose="020B0604020202020204" pitchFamily="34" charset="0"/>
                <a:cs typeface="Arial" panose="020B0604020202020204" pitchFamily="34" charset="0"/>
              </a:rPr>
              <a:t>– A</a:t>
            </a:r>
            <a:r>
              <a:rPr lang="en-US" sz="16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uthenticFriendships@viapa.org</a:t>
            </a:r>
            <a:endParaRPr lang="en-US" sz="1600" dirty="0">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endParaRPr lang="en-US" sz="1600" b="1" dirty="0">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b="1" dirty="0">
                <a:solidFill>
                  <a:schemeClr val="bg1"/>
                </a:solidFill>
                <a:latin typeface="Arial" panose="020B0604020202020204" pitchFamily="34" charset="0"/>
                <a:cs typeface="Arial" panose="020B0604020202020204" pitchFamily="34" charset="0"/>
              </a:rPr>
              <a:t>Robert Zotynia, Self-Advocate Advisor, </a:t>
            </a:r>
          </a:p>
          <a:p>
            <a:pPr lvl="0" algn="l" rtl="0">
              <a:lnSpc>
                <a:spcPct val="90000"/>
              </a:lnSpc>
              <a:spcBef>
                <a:spcPts val="1000"/>
              </a:spcBef>
              <a:spcAft>
                <a:spcPts val="0"/>
              </a:spcAft>
              <a:buClr>
                <a:schemeClr val="dk1"/>
              </a:buClr>
              <a:buSzPct val="100000"/>
            </a:pPr>
            <a:r>
              <a:rPr lang="en-US" sz="1600" b="1" dirty="0">
                <a:solidFill>
                  <a:schemeClr val="bg1"/>
                </a:solidFill>
                <a:latin typeface="Arial" panose="020B0604020202020204" pitchFamily="34" charset="0"/>
                <a:cs typeface="Arial" panose="020B0604020202020204" pitchFamily="34" charset="0"/>
              </a:rPr>
              <a:t>Co-coordinator of Project Advisory Workgroup</a:t>
            </a:r>
          </a:p>
          <a:p>
            <a:pPr lvl="0" algn="l" rtl="0">
              <a:lnSpc>
                <a:spcPct val="90000"/>
              </a:lnSpc>
              <a:spcBef>
                <a:spcPts val="1000"/>
              </a:spcBef>
              <a:spcAft>
                <a:spcPts val="0"/>
              </a:spcAft>
              <a:buClr>
                <a:schemeClr val="dk1"/>
              </a:buClr>
              <a:buSzPct val="100000"/>
            </a:pPr>
            <a:r>
              <a:rPr lang="en-US" sz="1600" u="sng" dirty="0">
                <a:solidFill>
                  <a:schemeClr val="bg1"/>
                </a:solidFill>
                <a:latin typeface="Arial" panose="020B0604020202020204" pitchFamily="34" charset="0"/>
                <a:cs typeface="Arial" panose="020B0604020202020204" pitchFamily="34" charset="0"/>
              </a:rPr>
              <a:t>RZotynia@gmail.com</a:t>
            </a:r>
          </a:p>
          <a:p>
            <a:pPr lvl="0" algn="l" rtl="0">
              <a:lnSpc>
                <a:spcPct val="90000"/>
              </a:lnSpc>
              <a:spcBef>
                <a:spcPts val="1000"/>
              </a:spcBef>
              <a:spcAft>
                <a:spcPts val="0"/>
              </a:spcAft>
              <a:buClr>
                <a:schemeClr val="dk1"/>
              </a:buClr>
              <a:buSzPct val="100000"/>
            </a:pPr>
            <a:endParaRPr lang="en-US" sz="1600" b="1" dirty="0">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b="1" dirty="0">
                <a:solidFill>
                  <a:schemeClr val="bg1"/>
                </a:solidFill>
                <a:latin typeface="Arial" panose="020B0604020202020204" pitchFamily="34" charset="0"/>
                <a:cs typeface="Arial" panose="020B0604020202020204" pitchFamily="34" charset="0"/>
              </a:rPr>
              <a:t>Jamie Lisberger, Self-Advocate Advisor, </a:t>
            </a:r>
          </a:p>
          <a:p>
            <a:pPr lvl="0" algn="l" rtl="0">
              <a:lnSpc>
                <a:spcPct val="90000"/>
              </a:lnSpc>
              <a:spcBef>
                <a:spcPts val="1000"/>
              </a:spcBef>
              <a:spcAft>
                <a:spcPts val="0"/>
              </a:spcAft>
              <a:buClr>
                <a:schemeClr val="dk1"/>
              </a:buClr>
              <a:buSzPct val="100000"/>
            </a:pPr>
            <a:r>
              <a:rPr lang="en-US" sz="1600" b="1" dirty="0">
                <a:solidFill>
                  <a:schemeClr val="bg1"/>
                </a:solidFill>
                <a:latin typeface="Arial" panose="020B0604020202020204" pitchFamily="34" charset="0"/>
                <a:cs typeface="Arial" panose="020B0604020202020204" pitchFamily="34" charset="0"/>
              </a:rPr>
              <a:t>Co-coordinator of Project Advisory Workgroup</a:t>
            </a:r>
          </a:p>
          <a:p>
            <a:pPr lvl="0" algn="l" rtl="0">
              <a:lnSpc>
                <a:spcPct val="90000"/>
              </a:lnSpc>
              <a:spcBef>
                <a:spcPts val="1000"/>
              </a:spcBef>
              <a:spcAft>
                <a:spcPts val="0"/>
              </a:spcAft>
              <a:buClr>
                <a:schemeClr val="dk1"/>
              </a:buClr>
              <a:buSzPct val="100000"/>
            </a:pPr>
            <a:endParaRPr lang="en-US" sz="1600" b="1" dirty="0">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1600" b="1" dirty="0">
                <a:solidFill>
                  <a:schemeClr val="bg1"/>
                </a:solidFill>
                <a:latin typeface="Arial" panose="020B0604020202020204" pitchFamily="34" charset="0"/>
                <a:cs typeface="Arial" panose="020B0604020202020204" pitchFamily="34" charset="0"/>
              </a:rPr>
              <a:t>Tina Steinbacher, Co-coordinator of Project Advisory Workgroup</a:t>
            </a:r>
          </a:p>
          <a:p>
            <a:pPr lvl="0" algn="l" rtl="0">
              <a:lnSpc>
                <a:spcPct val="90000"/>
              </a:lnSpc>
              <a:spcBef>
                <a:spcPts val="1000"/>
              </a:spcBef>
              <a:spcAft>
                <a:spcPts val="0"/>
              </a:spcAft>
              <a:buClr>
                <a:schemeClr val="dk1"/>
              </a:buClr>
              <a:buSzPct val="100000"/>
            </a:pPr>
            <a:r>
              <a:rPr lang="en-US" sz="1600" u="sng" dirty="0">
                <a:solidFill>
                  <a:schemeClr val="bg1"/>
                </a:solidFill>
                <a:latin typeface="Arial" panose="020B0604020202020204" pitchFamily="34" charset="0"/>
                <a:cs typeface="Arial" panose="020B0604020202020204" pitchFamily="34" charset="0"/>
              </a:rPr>
              <a:t>KristinaS@viapa.org</a:t>
            </a:r>
            <a:endParaRPr lang="en-US" sz="1600" b="1" dirty="0">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endParaRPr lang="en-US" sz="1600" b="1" dirty="0">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1600" b="1" dirty="0">
                <a:solidFill>
                  <a:schemeClr val="bg1"/>
                </a:solidFill>
                <a:latin typeface="Arial" panose="020B0604020202020204" pitchFamily="34" charset="0"/>
                <a:cs typeface="Arial" panose="020B0604020202020204" pitchFamily="34" charset="0"/>
              </a:rPr>
              <a:t>Alex Brosseau,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Grants and Initiatives Project Coordinator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dirty="0">
                <a:solidFill>
                  <a:schemeClr val="bg1"/>
                </a:solidFill>
                <a:latin typeface="Arial" panose="020B0604020202020204" pitchFamily="34" charset="0"/>
                <a:cs typeface="Arial" panose="020B0604020202020204" pitchFamily="34" charset="0"/>
              </a:rPr>
              <a:t>AlexB@viapa.org</a:t>
            </a:r>
          </a:p>
          <a:p>
            <a:pPr lvl="0" algn="l" rtl="0">
              <a:lnSpc>
                <a:spcPct val="90000"/>
              </a:lnSpc>
              <a:spcBef>
                <a:spcPts val="1000"/>
              </a:spcBef>
              <a:spcAft>
                <a:spcPts val="0"/>
              </a:spcAft>
              <a:buClr>
                <a:schemeClr val="dk1"/>
              </a:buClr>
              <a:buSzPct val="100000"/>
            </a:pPr>
            <a:endParaRPr lang="en-US" sz="1600" dirty="0">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b="1" dirty="0">
                <a:solidFill>
                  <a:schemeClr val="bg1"/>
                </a:solidFill>
                <a:latin typeface="Arial" panose="020B0604020202020204" pitchFamily="34" charset="0"/>
                <a:cs typeface="Arial" panose="020B0604020202020204" pitchFamily="34" charset="0"/>
              </a:rPr>
              <a:t>Amy Jedele, Project Director </a:t>
            </a:r>
          </a:p>
          <a:p>
            <a:pPr lvl="0" algn="l" rtl="0">
              <a:lnSpc>
                <a:spcPct val="90000"/>
              </a:lnSpc>
              <a:spcBef>
                <a:spcPts val="1000"/>
              </a:spcBef>
              <a:spcAft>
                <a:spcPts val="0"/>
              </a:spcAft>
              <a:buClr>
                <a:schemeClr val="dk1"/>
              </a:buClr>
              <a:buSzPct val="100000"/>
            </a:pPr>
            <a:r>
              <a:rPr lang="en-US" sz="1600" u="sng" dirty="0">
                <a:solidFill>
                  <a:schemeClr val="bg1"/>
                </a:solidFill>
                <a:latin typeface="Arial" panose="020B0604020202020204" pitchFamily="34" charset="0"/>
                <a:cs typeface="Arial" panose="020B0604020202020204" pitchFamily="34" charset="0"/>
              </a:rPr>
              <a:t>AmyJ@viapa.org</a:t>
            </a:r>
          </a:p>
          <a:p>
            <a:endParaRPr lang="en-US" dirty="0"/>
          </a:p>
        </p:txBody>
      </p:sp>
      <p:pic>
        <p:nvPicPr>
          <p:cNvPr id="10" name="Picture 9" descr="Values Into Action logo">
            <a:extLst>
              <a:ext uri="{FF2B5EF4-FFF2-40B4-BE49-F238E27FC236}">
                <a16:creationId xmlns:a16="http://schemas.microsoft.com/office/drawing/2014/main" id="{A25B6C44-7AE5-A5A0-43B8-03DF8B69ACDD}"/>
              </a:ext>
            </a:extLst>
          </p:cNvPr>
          <p:cNvPicPr>
            <a:picLocks noChangeAspect="1"/>
          </p:cNvPicPr>
          <p:nvPr/>
        </p:nvPicPr>
        <p:blipFill>
          <a:blip r:embed="rId4"/>
          <a:srcRect/>
          <a:stretch/>
        </p:blipFill>
        <p:spPr>
          <a:xfrm>
            <a:off x="695227" y="3166147"/>
            <a:ext cx="3058830" cy="3058830"/>
          </a:xfrm>
          <a:prstGeom prst="rect">
            <a:avLst/>
          </a:prstGeom>
        </p:spPr>
      </p:pic>
      <p:pic>
        <p:nvPicPr>
          <p:cNvPr id="4" name="Picture 3" descr="Logo that says &quot;True Friendships: Friendship is for everyone!&quot;">
            <a:extLst>
              <a:ext uri="{FF2B5EF4-FFF2-40B4-BE49-F238E27FC236}">
                <a16:creationId xmlns:a16="http://schemas.microsoft.com/office/drawing/2014/main" id="{8F06F4F2-F206-74B4-1F86-7D1E6E5F74A5}"/>
              </a:ext>
            </a:extLst>
          </p:cNvPr>
          <p:cNvPicPr>
            <a:picLocks noChangeAspect="1"/>
          </p:cNvPicPr>
          <p:nvPr/>
        </p:nvPicPr>
        <p:blipFill>
          <a:blip r:embed="rId5"/>
          <a:stretch>
            <a:fillRect/>
          </a:stretch>
        </p:blipFill>
        <p:spPr>
          <a:xfrm>
            <a:off x="695227" y="2032000"/>
            <a:ext cx="3033268" cy="1680431"/>
          </a:xfrm>
          <a:prstGeom prst="rect">
            <a:avLst/>
          </a:prstGeom>
        </p:spPr>
      </p:pic>
    </p:spTree>
    <p:extLst>
      <p:ext uri="{BB962C8B-B14F-4D97-AF65-F5344CB8AC3E}">
        <p14:creationId xmlns:p14="http://schemas.microsoft.com/office/powerpoint/2010/main" val="422164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C6E6-811E-4C93-4944-72DBFB11A4AA}"/>
              </a:ext>
            </a:extLst>
          </p:cNvPr>
          <p:cNvSpPr txBox="1">
            <a:spLocks noGrp="1"/>
          </p:cNvSpPr>
          <p:nvPr>
            <p:ph type="title" idx="4294967295"/>
          </p:nvPr>
        </p:nvSpPr>
        <p:spPr>
          <a:xfrm>
            <a:off x="389174" y="2773018"/>
            <a:ext cx="11413651" cy="1311964"/>
          </a:xfrm>
          <a:prstGeom prst="rect">
            <a:avLst/>
          </a:prstGeom>
          <a:noFill/>
          <a:ln>
            <a:noFill/>
            <a:prstDash/>
          </a:ln>
          <a:effectLst>
            <a:outerShdw blurRad="50800" dir="14400000">
              <a:srgbClr val="000000">
                <a:alpha val="6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FEFEFE"/>
                </a:solidFill>
                <a:effectLst/>
                <a:uLnTx/>
                <a:uFillTx/>
                <a:latin typeface="+mj-lt"/>
                <a:ea typeface="+mj-ea"/>
                <a:cs typeface="+mj-cs"/>
              </a:rPr>
              <a:t>Thank You!</a:t>
            </a:r>
            <a:endParaRPr kumimoji="0" lang="en-US" sz="6000" b="1" i="0" u="none" strike="noStrike" kern="1200" cap="none" spc="0" normalizeH="0" baseline="0" noProof="0" dirty="0">
              <a:ln>
                <a:noFill/>
              </a:ln>
              <a:solidFill>
                <a:srgbClr val="FEFEFE"/>
              </a:solidFill>
              <a:effectLst/>
              <a:uLnTx/>
              <a:uFillTx/>
              <a:latin typeface="+mj-lt"/>
              <a:ea typeface="+mj-ea"/>
              <a:cs typeface="+mj-cs"/>
            </a:endParaRPr>
          </a:p>
        </p:txBody>
      </p:sp>
    </p:spTree>
    <p:extLst>
      <p:ext uri="{BB962C8B-B14F-4D97-AF65-F5344CB8AC3E}">
        <p14:creationId xmlns:p14="http://schemas.microsoft.com/office/powerpoint/2010/main" val="315351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FD15E3E-4D65-6459-232E-F850E9C68382}"/>
              </a:ext>
              <a:ext uri="{C183D7F6-B498-43B3-948B-1728B52AA6E4}">
                <adec:decorative xmlns:adec="http://schemas.microsoft.com/office/drawing/2017/decorative" val="1"/>
              </a:ext>
            </a:extLst>
          </p:cNvPr>
          <p:cNvGrpSpPr/>
          <p:nvPr/>
        </p:nvGrpSpPr>
        <p:grpSpPr>
          <a:xfrm>
            <a:off x="0" y="0"/>
            <a:ext cx="12192000" cy="1894788"/>
            <a:chOff x="0" y="0"/>
            <a:chExt cx="12192000" cy="1894788"/>
          </a:xfrm>
        </p:grpSpPr>
        <p:sp>
          <p:nvSpPr>
            <p:cNvPr id="8" name="Speech Bubble: Rectangle 7">
              <a:extLst>
                <a:ext uri="{FF2B5EF4-FFF2-40B4-BE49-F238E27FC236}">
                  <a16:creationId xmlns:a16="http://schemas.microsoft.com/office/drawing/2014/main" id="{B5BC83E6-48BD-23BA-DBB0-D755A9590639}"/>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545347" y="429686"/>
            <a:ext cx="10571998" cy="970450"/>
          </a:xfrm>
          <a:effectLst/>
        </p:spPr>
        <p:txBody>
          <a:bodyPr vert="horz" lIns="91440" tIns="45720" rIns="91440" bIns="45720" rtlCol="0" anchor="ctr">
            <a:normAutofit/>
          </a:bodyPr>
          <a:lstStyle/>
          <a:p>
            <a:r>
              <a:rPr lang="en-US">
                <a:solidFill>
                  <a:schemeClr val="tx1"/>
                </a:solidFill>
              </a:rPr>
              <a:t> </a:t>
            </a:r>
            <a:r>
              <a:rPr lang="en-US">
                <a:solidFill>
                  <a:schemeClr val="tx1"/>
                </a:solidFill>
                <a:sym typeface="Calibri"/>
              </a:rPr>
              <a:t>True Friendships– Project Partners</a:t>
            </a:r>
            <a:endParaRPr lang="en-US">
              <a:solidFill>
                <a:schemeClr val="tx1"/>
              </a:solidFill>
            </a:endParaRPr>
          </a:p>
        </p:txBody>
      </p:sp>
      <p:sp>
        <p:nvSpPr>
          <p:cNvPr id="3" name="TextBox 2">
            <a:extLst>
              <a:ext uri="{FF2B5EF4-FFF2-40B4-BE49-F238E27FC236}">
                <a16:creationId xmlns:a16="http://schemas.microsoft.com/office/drawing/2014/main" id="{176ACC41-76FD-7B5D-B6B1-F894BED8695D}"/>
              </a:ext>
            </a:extLst>
          </p:cNvPr>
          <p:cNvSpPr txBox="1"/>
          <p:nvPr/>
        </p:nvSpPr>
        <p:spPr>
          <a:xfrm>
            <a:off x="1396027" y="2989643"/>
            <a:ext cx="9399944" cy="3364740"/>
          </a:xfrm>
          <a:prstGeom prst="rect">
            <a:avLst/>
          </a:prstGeom>
          <a:effectLst/>
        </p:spPr>
        <p:txBody>
          <a:bodyPr vert="horz" lIns="91440" tIns="45720" rIns="91440" bIns="45720" rtlCol="0" anchor="t">
            <a:normAutofit/>
          </a:bodyPr>
          <a:lstStyle/>
          <a:p>
            <a:pPr marL="352044" indent="-352044">
              <a:spcBef>
                <a:spcPct val="20000"/>
              </a:spcBef>
              <a:spcAft>
                <a:spcPts val="600"/>
              </a:spcAft>
              <a:buClr>
                <a:schemeClr val="bg1"/>
              </a:buClr>
              <a:buFont typeface="Arial" panose="020B0604020202020204" pitchFamily="34" charset="0"/>
              <a:buChar char="•"/>
            </a:pPr>
            <a:r>
              <a:rPr lang="en-US" sz="2800">
                <a:solidFill>
                  <a:schemeClr val="bg1"/>
                </a:solidFill>
              </a:rPr>
              <a:t>Temple University, Institute on Disabilities</a:t>
            </a:r>
          </a:p>
          <a:p>
            <a:pPr marL="352044" indent="-352044">
              <a:spcBef>
                <a:spcPct val="20000"/>
              </a:spcBef>
              <a:spcAft>
                <a:spcPts val="600"/>
              </a:spcAft>
              <a:buClr>
                <a:schemeClr val="bg1"/>
              </a:buClr>
              <a:buFont typeface="Arial" panose="020B0604020202020204" pitchFamily="34" charset="0"/>
              <a:buChar char="•"/>
            </a:pPr>
            <a:r>
              <a:rPr lang="en-US" sz="2800">
                <a:solidFill>
                  <a:schemeClr val="bg1"/>
                </a:solidFill>
              </a:rPr>
              <a:t>Disability Pride PA</a:t>
            </a:r>
          </a:p>
          <a:p>
            <a:pPr marL="352044" indent="-352044">
              <a:spcBef>
                <a:spcPct val="20000"/>
              </a:spcBef>
              <a:spcAft>
                <a:spcPts val="600"/>
              </a:spcAft>
              <a:buClr>
                <a:schemeClr val="bg1"/>
              </a:buClr>
              <a:buFont typeface="Arial" panose="020B0604020202020204" pitchFamily="34" charset="0"/>
              <a:buChar char="•"/>
            </a:pPr>
            <a:r>
              <a:rPr lang="en-US" sz="2800">
                <a:solidFill>
                  <a:schemeClr val="bg1"/>
                </a:solidFill>
              </a:rPr>
              <a:t>PA’s Education for All Coalition, Inc. – PEAC</a:t>
            </a:r>
          </a:p>
          <a:p>
            <a:pPr marL="352044" indent="-352044">
              <a:spcBef>
                <a:spcPct val="20000"/>
              </a:spcBef>
              <a:spcAft>
                <a:spcPts val="600"/>
              </a:spcAft>
              <a:buClr>
                <a:schemeClr val="bg1"/>
              </a:buClr>
              <a:buFont typeface="Arial" panose="020B0604020202020204" pitchFamily="34" charset="0"/>
              <a:buChar char="•"/>
            </a:pPr>
            <a:r>
              <a:rPr lang="en-US" sz="2800">
                <a:solidFill>
                  <a:schemeClr val="bg1"/>
                </a:solidFill>
              </a:rPr>
              <a:t>Open Future Learning</a:t>
            </a:r>
          </a:p>
        </p:txBody>
      </p:sp>
    </p:spTree>
    <p:extLst>
      <p:ext uri="{BB962C8B-B14F-4D97-AF65-F5344CB8AC3E}">
        <p14:creationId xmlns:p14="http://schemas.microsoft.com/office/powerpoint/2010/main" val="111665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8DCF4E9-7338-E433-9FD8-BAE96C722BB6}"/>
              </a:ext>
              <a:ext uri="{C183D7F6-B498-43B3-948B-1728B52AA6E4}">
                <adec:decorative xmlns:adec="http://schemas.microsoft.com/office/drawing/2017/decorative" val="1"/>
              </a:ext>
            </a:extLst>
          </p:cNvPr>
          <p:cNvGrpSpPr/>
          <p:nvPr/>
        </p:nvGrpSpPr>
        <p:grpSpPr>
          <a:xfrm>
            <a:off x="-3142" y="0"/>
            <a:ext cx="12192000" cy="1706252"/>
            <a:chOff x="0" y="0"/>
            <a:chExt cx="12192000" cy="1894788"/>
          </a:xfrm>
        </p:grpSpPr>
        <p:sp>
          <p:nvSpPr>
            <p:cNvPr id="5" name="Speech Bubble: Rectangle 4">
              <a:extLst>
                <a:ext uri="{FF2B5EF4-FFF2-40B4-BE49-F238E27FC236}">
                  <a16:creationId xmlns:a16="http://schemas.microsoft.com/office/drawing/2014/main" id="{315CF2B4-848E-8503-B705-2560F710C664}"/>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FC5A86-6736-4454-AD9B-EF8B7DA7776E}"/>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6859" y="242088"/>
            <a:ext cx="10571998" cy="970450"/>
          </a:xfrm>
          <a:effectLst/>
        </p:spPr>
        <p:txBody>
          <a:bodyPr>
            <a:normAutofit/>
          </a:bodyPr>
          <a:lstStyle/>
          <a:p>
            <a:r>
              <a:rPr lang="en-US" sz="4800">
                <a:solidFill>
                  <a:schemeClr val="tx1"/>
                </a:solidFill>
              </a:rPr>
              <a:t> </a:t>
            </a:r>
            <a:r>
              <a:rPr lang="en-US" sz="4800" b="1">
                <a:solidFill>
                  <a:schemeClr val="tx1"/>
                </a:solidFill>
                <a:ea typeface="Calibri"/>
                <a:cs typeface="Calibri"/>
                <a:sym typeface="Calibri"/>
              </a:rPr>
              <a:t>True Friendships – Purpose</a:t>
            </a:r>
            <a:endParaRPr lang="en-US" sz="4800">
              <a:solidFill>
                <a:schemeClr val="tx1"/>
              </a:solidFill>
            </a:endParaRPr>
          </a:p>
        </p:txBody>
      </p:sp>
      <p:sp>
        <p:nvSpPr>
          <p:cNvPr id="65" name="Content Placeholder 2"/>
          <p:cNvSpPr>
            <a:spLocks noGrp="1"/>
          </p:cNvSpPr>
          <p:nvPr>
            <p:ph idx="4294967295"/>
          </p:nvPr>
        </p:nvSpPr>
        <p:spPr>
          <a:xfrm>
            <a:off x="1330325" y="2357924"/>
            <a:ext cx="10861675" cy="4052888"/>
          </a:xfrm>
          <a:effectLst/>
        </p:spPr>
        <p:txBody>
          <a:bodyPr>
            <a:normAutofit/>
          </a:bodyPr>
          <a:lstStyle/>
          <a:p>
            <a:pPr marL="0" lvl="0" indent="0" algn="l" rtl="0">
              <a:lnSpc>
                <a:spcPct val="90000"/>
              </a:lnSpc>
              <a:spcBef>
                <a:spcPts val="1000"/>
              </a:spcBef>
              <a:spcAft>
                <a:spcPts val="0"/>
              </a:spcAft>
              <a:buClr>
                <a:schemeClr val="dk1"/>
              </a:buClr>
              <a:buSzPct val="100000"/>
              <a:buNone/>
            </a:pPr>
            <a:r>
              <a:rPr lang="en-US" sz="2800" b="1">
                <a:solidFill>
                  <a:schemeClr val="bg1"/>
                </a:solidFill>
                <a:latin typeface="+mj-lt"/>
                <a:cs typeface="Arial" panose="020B0604020202020204" pitchFamily="34" charset="0"/>
              </a:rPr>
              <a:t>About True Friendships Project:</a:t>
            </a:r>
            <a:r>
              <a:rPr lang="en-US" sz="2800">
                <a:solidFill>
                  <a:schemeClr val="bg1"/>
                </a:solidFill>
                <a:latin typeface="+mj-lt"/>
                <a:cs typeface="Arial" panose="020B0604020202020204" pitchFamily="34" charset="0"/>
              </a:rPr>
              <a:t> </a:t>
            </a:r>
          </a:p>
          <a:p>
            <a:pPr marL="0" lvl="0" indent="0" algn="l" rtl="0">
              <a:lnSpc>
                <a:spcPct val="120000"/>
              </a:lnSpc>
              <a:spcBef>
                <a:spcPts val="1000"/>
              </a:spcBef>
              <a:spcAft>
                <a:spcPts val="0"/>
              </a:spcAft>
              <a:buClr>
                <a:schemeClr val="dk1"/>
              </a:buClr>
              <a:buSzPct val="100000"/>
              <a:buNone/>
            </a:pPr>
            <a:r>
              <a:rPr lang="en-US" sz="2800">
                <a:solidFill>
                  <a:schemeClr val="bg1"/>
                </a:solidFill>
                <a:latin typeface="+mj-lt"/>
                <a:cs typeface="Arial" panose="020B0604020202020204" pitchFamily="34" charset="0"/>
              </a:rPr>
              <a:t>True Friendships hopes to make is easier for people with disabilities to make and keep friendships. The True Friendships project is focused on creating opportunity and capacity for friendships for all.</a:t>
            </a:r>
          </a:p>
          <a:p>
            <a:pPr marL="0" lvl="0" indent="0" algn="l" rtl="0">
              <a:lnSpc>
                <a:spcPct val="90000"/>
              </a:lnSpc>
              <a:spcBef>
                <a:spcPts val="1000"/>
              </a:spcBef>
              <a:spcAft>
                <a:spcPts val="0"/>
              </a:spcAft>
              <a:buClr>
                <a:schemeClr val="dk1"/>
              </a:buClr>
              <a:buSzPct val="100000"/>
              <a:buNone/>
            </a:pPr>
            <a:br>
              <a:rPr lang="en-US" sz="2600">
                <a:solidFill>
                  <a:srgbClr val="A3BDFF"/>
                </a:solidFill>
                <a:latin typeface="Arial" panose="020B0604020202020204" pitchFamily="34" charset="0"/>
                <a:cs typeface="Arial" panose="020B0604020202020204" pitchFamily="34" charset="0"/>
              </a:rPr>
            </a:br>
            <a:endParaRPr lang="en-US" sz="2600">
              <a:solidFill>
                <a:srgbClr val="A3BD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6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E7E4-6200-DC85-7152-A1A64E260615}"/>
              </a:ext>
            </a:extLst>
          </p:cNvPr>
          <p:cNvSpPr>
            <a:spLocks noGrp="1"/>
          </p:cNvSpPr>
          <p:nvPr>
            <p:ph type="title"/>
          </p:nvPr>
        </p:nvSpPr>
        <p:spPr/>
        <p:txBody>
          <a:bodyPr/>
          <a:lstStyle/>
          <a:p>
            <a:r>
              <a:rPr lang="en-US" sz="4800"/>
              <a:t>Let’s Zoom! </a:t>
            </a:r>
          </a:p>
        </p:txBody>
      </p:sp>
      <p:pic>
        <p:nvPicPr>
          <p:cNvPr id="7" name="Content Placeholder 6" descr="Image with instructions on how to use reactions, chat, and closed captions in Zoom.">
            <a:extLst>
              <a:ext uri="{FF2B5EF4-FFF2-40B4-BE49-F238E27FC236}">
                <a16:creationId xmlns:a16="http://schemas.microsoft.com/office/drawing/2014/main" id="{5CB691A9-D7E8-B82D-4CD0-1C4562837DCC}"/>
              </a:ext>
            </a:extLst>
          </p:cNvPr>
          <p:cNvPicPr>
            <a:picLocks noGrp="1" noChangeAspect="1"/>
          </p:cNvPicPr>
          <p:nvPr>
            <p:ph idx="1"/>
          </p:nvPr>
        </p:nvPicPr>
        <p:blipFill>
          <a:blip r:embed="rId3"/>
          <a:stretch>
            <a:fillRect/>
          </a:stretch>
        </p:blipFill>
        <p:spPr>
          <a:xfrm>
            <a:off x="3112526" y="1997781"/>
            <a:ext cx="8518854" cy="4791855"/>
          </a:xfrm>
        </p:spPr>
      </p:pic>
    </p:spTree>
    <p:extLst>
      <p:ext uri="{BB962C8B-B14F-4D97-AF65-F5344CB8AC3E}">
        <p14:creationId xmlns:p14="http://schemas.microsoft.com/office/powerpoint/2010/main" val="19421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4551" y="2125336"/>
            <a:ext cx="6445250" cy="2228850"/>
          </a:xfrm>
        </p:spPr>
        <p:txBody>
          <a:bodyPr vert="horz" lIns="91440" tIns="45720" rIns="91440" bIns="45720" rtlCol="0" anchor="b">
            <a:normAutofit/>
          </a:bodyPr>
          <a:lstStyle/>
          <a:p>
            <a:pPr algn="ctr"/>
            <a:r>
              <a:rPr lang="en-US" sz="6000"/>
              <a:t> Introductions </a:t>
            </a:r>
            <a:br>
              <a:rPr lang="en-US" sz="6000"/>
            </a:br>
            <a:endParaRPr lang="en-US" sz="5400"/>
          </a:p>
        </p:txBody>
      </p:sp>
      <p:grpSp>
        <p:nvGrpSpPr>
          <p:cNvPr id="4" name="Group 3" descr="Logo that says &quot;True Friendships: Friendship is for everyone!&quot;">
            <a:extLst>
              <a:ext uri="{FF2B5EF4-FFF2-40B4-BE49-F238E27FC236}">
                <a16:creationId xmlns:a16="http://schemas.microsoft.com/office/drawing/2014/main" id="{0F1BA57C-B842-4B12-A3EA-840DC9341752}"/>
              </a:ext>
            </a:extLst>
          </p:cNvPr>
          <p:cNvGrpSpPr/>
          <p:nvPr/>
        </p:nvGrpSpPr>
        <p:grpSpPr>
          <a:xfrm>
            <a:off x="4251489" y="5279010"/>
            <a:ext cx="2190374" cy="1253514"/>
            <a:chOff x="5250730" y="607864"/>
            <a:chExt cx="5043340" cy="3016486"/>
          </a:xfrm>
        </p:grpSpPr>
        <p:sp>
          <p:nvSpPr>
            <p:cNvPr id="5" name="Rectangle: Rounded Corners 4">
              <a:extLst>
                <a:ext uri="{FF2B5EF4-FFF2-40B4-BE49-F238E27FC236}">
                  <a16:creationId xmlns:a16="http://schemas.microsoft.com/office/drawing/2014/main" id="{5EB78C36-86AC-3FA8-E454-9C4EA1A62A20}"/>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5CA3066-08FB-4138-AE7C-06EAFDA0E646}"/>
                </a:ext>
              </a:extLst>
            </p:cNvPr>
            <p:cNvPicPr>
              <a:picLocks noChangeAspect="1"/>
            </p:cNvPicPr>
            <p:nvPr/>
          </p:nvPicPr>
          <p:blipFill>
            <a:blip r:embed="rId3"/>
            <a:stretch>
              <a:fillRect/>
            </a:stretch>
          </p:blipFill>
          <p:spPr>
            <a:xfrm>
              <a:off x="5386301" y="790905"/>
              <a:ext cx="4761905" cy="2638095"/>
            </a:xfrm>
            <a:prstGeom prst="rect">
              <a:avLst/>
            </a:prstGeom>
            <a:ln>
              <a:noFill/>
            </a:ln>
          </p:spPr>
        </p:pic>
      </p:grpSp>
      <p:pic>
        <p:nvPicPr>
          <p:cNvPr id="7" name="Content Placeholder 6" descr="Values Into Action logo with a list of the organizations values: Adapting, respecting, dedicated, kind, transforming, open-minded, and accountable.">
            <a:extLst>
              <a:ext uri="{FF2B5EF4-FFF2-40B4-BE49-F238E27FC236}">
                <a16:creationId xmlns:a16="http://schemas.microsoft.com/office/drawing/2014/main" id="{11EBED7A-F6EA-40B7-BACF-7CD077C8CC3A}"/>
              </a:ext>
            </a:extLst>
          </p:cNvPr>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r="-1" b="4517"/>
          <a:stretch/>
        </p:blipFill>
        <p:spPr>
          <a:xfrm>
            <a:off x="7493000" y="0"/>
            <a:ext cx="4699000" cy="6967538"/>
          </a:xfrm>
          <a:prstGeom prst="rect">
            <a:avLst/>
          </a:prstGeom>
        </p:spPr>
      </p:pic>
    </p:spTree>
    <p:extLst>
      <p:ext uri="{BB962C8B-B14F-4D97-AF65-F5344CB8AC3E}">
        <p14:creationId xmlns:p14="http://schemas.microsoft.com/office/powerpoint/2010/main" val="15113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FD15E3E-4D65-6459-232E-F850E9C68382}"/>
              </a:ext>
              <a:ext uri="{C183D7F6-B498-43B3-948B-1728B52AA6E4}">
                <adec:decorative xmlns:adec="http://schemas.microsoft.com/office/drawing/2017/decorative" val="1"/>
              </a:ext>
            </a:extLst>
          </p:cNvPr>
          <p:cNvGrpSpPr/>
          <p:nvPr/>
        </p:nvGrpSpPr>
        <p:grpSpPr>
          <a:xfrm>
            <a:off x="0" y="0"/>
            <a:ext cx="12192000" cy="1828800"/>
            <a:chOff x="0" y="0"/>
            <a:chExt cx="12192000" cy="1894788"/>
          </a:xfrm>
        </p:grpSpPr>
        <p:sp>
          <p:nvSpPr>
            <p:cNvPr id="8" name="Speech Bubble: Rectangle 7">
              <a:extLst>
                <a:ext uri="{FF2B5EF4-FFF2-40B4-BE49-F238E27FC236}">
                  <a16:creationId xmlns:a16="http://schemas.microsoft.com/office/drawing/2014/main" id="{B5BC83E6-48BD-23BA-DBB0-D755A9590639}"/>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810000" y="364027"/>
            <a:ext cx="10571998" cy="970450"/>
          </a:xfrm>
          <a:effectLst/>
        </p:spPr>
        <p:txBody>
          <a:bodyPr vert="horz" lIns="91440" tIns="45720" rIns="91440" bIns="45720" rtlCol="0" anchor="ctr">
            <a:normAutofit/>
          </a:bodyPr>
          <a:lstStyle/>
          <a:p>
            <a:r>
              <a:rPr lang="en-US">
                <a:solidFill>
                  <a:schemeClr val="tx1"/>
                </a:solidFill>
              </a:rPr>
              <a:t>Learning Session Agenda</a:t>
            </a:r>
          </a:p>
        </p:txBody>
      </p:sp>
      <p:sp>
        <p:nvSpPr>
          <p:cNvPr id="3" name="TextBox 2">
            <a:extLst>
              <a:ext uri="{FF2B5EF4-FFF2-40B4-BE49-F238E27FC236}">
                <a16:creationId xmlns:a16="http://schemas.microsoft.com/office/drawing/2014/main" id="{176ACC41-76FD-7B5D-B6B1-F894BED8695D}"/>
              </a:ext>
            </a:extLst>
          </p:cNvPr>
          <p:cNvSpPr txBox="1"/>
          <p:nvPr/>
        </p:nvSpPr>
        <p:spPr>
          <a:xfrm>
            <a:off x="810000" y="2944847"/>
            <a:ext cx="9399944" cy="3154294"/>
          </a:xfrm>
          <a:prstGeom prst="rect">
            <a:avLst/>
          </a:prstGeom>
          <a:effectLst/>
        </p:spPr>
        <p:txBody>
          <a:bodyPr vert="horz" lIns="91440" tIns="45720" rIns="91440" bIns="45720" rtlCol="0" anchor="t">
            <a:normAutofit/>
          </a:bodyPr>
          <a:lstStyle/>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Background and Introductions</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What is a healthy friendship?</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Boundaries</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Mistakes and Conflict Are Not Always Bad</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Letting Go of Unhealthy Friendships</a:t>
            </a:r>
          </a:p>
        </p:txBody>
      </p:sp>
    </p:spTree>
    <p:extLst>
      <p:ext uri="{BB962C8B-B14F-4D97-AF65-F5344CB8AC3E}">
        <p14:creationId xmlns:p14="http://schemas.microsoft.com/office/powerpoint/2010/main" val="13127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FD15E3E-4D65-6459-232E-F850E9C68382}"/>
              </a:ext>
              <a:ext uri="{C183D7F6-B498-43B3-948B-1728B52AA6E4}">
                <adec:decorative xmlns:adec="http://schemas.microsoft.com/office/drawing/2017/decorative" val="1"/>
              </a:ext>
            </a:extLst>
          </p:cNvPr>
          <p:cNvGrpSpPr/>
          <p:nvPr/>
        </p:nvGrpSpPr>
        <p:grpSpPr>
          <a:xfrm>
            <a:off x="0" y="0"/>
            <a:ext cx="12192000" cy="1894788"/>
            <a:chOff x="0" y="0"/>
            <a:chExt cx="12192000" cy="1894788"/>
          </a:xfrm>
        </p:grpSpPr>
        <p:sp>
          <p:nvSpPr>
            <p:cNvPr id="8" name="Speech Bubble: Rectangle 7">
              <a:extLst>
                <a:ext uri="{FF2B5EF4-FFF2-40B4-BE49-F238E27FC236}">
                  <a16:creationId xmlns:a16="http://schemas.microsoft.com/office/drawing/2014/main" id="{B5BC83E6-48BD-23BA-DBB0-D755A9590639}"/>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545347" y="429686"/>
            <a:ext cx="10571998" cy="970450"/>
          </a:xfrm>
          <a:effectLst/>
        </p:spPr>
        <p:txBody>
          <a:bodyPr vert="horz" lIns="91440" tIns="45720" rIns="91440" bIns="45720" rtlCol="0" anchor="ctr">
            <a:normAutofit/>
          </a:bodyPr>
          <a:lstStyle/>
          <a:p>
            <a:r>
              <a:rPr lang="en-US">
                <a:solidFill>
                  <a:schemeClr val="tx1"/>
                </a:solidFill>
              </a:rPr>
              <a:t>Why We are Here</a:t>
            </a:r>
          </a:p>
        </p:txBody>
      </p:sp>
      <p:sp>
        <p:nvSpPr>
          <p:cNvPr id="4" name="TextBox 3">
            <a:extLst>
              <a:ext uri="{FF2B5EF4-FFF2-40B4-BE49-F238E27FC236}">
                <a16:creationId xmlns:a16="http://schemas.microsoft.com/office/drawing/2014/main" id="{0487F4C0-CFEE-1ACC-0DE0-202C61705C8D}"/>
              </a:ext>
            </a:extLst>
          </p:cNvPr>
          <p:cNvSpPr txBox="1"/>
          <p:nvPr/>
        </p:nvSpPr>
        <p:spPr>
          <a:xfrm>
            <a:off x="545347" y="2401556"/>
            <a:ext cx="11008478" cy="4323093"/>
          </a:xfrm>
          <a:prstGeom prst="rect">
            <a:avLst/>
          </a:prstGeom>
          <a:effectLst/>
        </p:spPr>
        <p:txBody>
          <a:bodyPr vert="horz" lIns="91440" tIns="45720" rIns="91440" bIns="45720" rtlCol="0" anchor="t">
            <a:noAutofit/>
          </a:bodyPr>
          <a:lstStyle/>
          <a:p>
            <a:pPr marL="457200" indent="-457200">
              <a:lnSpc>
                <a:spcPct val="170000"/>
              </a:lnSpc>
              <a:spcBef>
                <a:spcPct val="20000"/>
              </a:spcBef>
              <a:spcAft>
                <a:spcPts val="600"/>
              </a:spcAft>
              <a:buClr>
                <a:schemeClr val="bg1"/>
              </a:buClr>
              <a:buFont typeface="Arial" panose="020B0604020202020204" pitchFamily="34" charset="0"/>
              <a:buChar char="•"/>
            </a:pPr>
            <a:r>
              <a:rPr lang="en-US" sz="2400" dirty="0">
                <a:solidFill>
                  <a:schemeClr val="bg1"/>
                </a:solidFill>
              </a:rPr>
              <a:t>It’s important to know what healthy friendships are.</a:t>
            </a:r>
          </a:p>
          <a:p>
            <a:pPr marL="457200" indent="-457200">
              <a:lnSpc>
                <a:spcPct val="170000"/>
              </a:lnSpc>
              <a:spcBef>
                <a:spcPct val="20000"/>
              </a:spcBef>
              <a:spcAft>
                <a:spcPts val="600"/>
              </a:spcAft>
              <a:buClr>
                <a:schemeClr val="bg1"/>
              </a:buClr>
              <a:buFont typeface="Arial" panose="020B0604020202020204" pitchFamily="34" charset="0"/>
              <a:buChar char="•"/>
            </a:pPr>
            <a:r>
              <a:rPr lang="en-US" sz="2400" dirty="0">
                <a:solidFill>
                  <a:schemeClr val="bg1"/>
                </a:solidFill>
              </a:rPr>
              <a:t>You don’t have to have experience with friends to know what a healthy friendship can look like.</a:t>
            </a:r>
          </a:p>
          <a:p>
            <a:pPr marL="457200" indent="-457200">
              <a:lnSpc>
                <a:spcPct val="170000"/>
              </a:lnSpc>
              <a:spcBef>
                <a:spcPct val="20000"/>
              </a:spcBef>
              <a:spcAft>
                <a:spcPts val="600"/>
              </a:spcAft>
              <a:buClr>
                <a:schemeClr val="bg1"/>
              </a:buClr>
              <a:buFont typeface="Arial" panose="020B0604020202020204" pitchFamily="34" charset="0"/>
              <a:buChar char="•"/>
            </a:pPr>
            <a:r>
              <a:rPr lang="en-US" sz="2400" dirty="0">
                <a:solidFill>
                  <a:schemeClr val="bg1"/>
                </a:solidFill>
              </a:rPr>
              <a:t>Even though friendships can get complicated, it doesn’t mean they’re unhealthy.</a:t>
            </a:r>
          </a:p>
          <a:p>
            <a:pPr marL="457200" indent="-457200">
              <a:lnSpc>
                <a:spcPct val="170000"/>
              </a:lnSpc>
              <a:spcBef>
                <a:spcPct val="20000"/>
              </a:spcBef>
              <a:spcAft>
                <a:spcPts val="600"/>
              </a:spcAft>
              <a:buClr>
                <a:schemeClr val="bg1"/>
              </a:buClr>
              <a:buFont typeface="Arial" panose="020B0604020202020204" pitchFamily="34" charset="0"/>
              <a:buChar char="•"/>
            </a:pPr>
            <a:r>
              <a:rPr lang="en-US" sz="2400" dirty="0">
                <a:solidFill>
                  <a:schemeClr val="bg1"/>
                </a:solidFill>
              </a:rPr>
              <a:t>When a friendship is unhealthy, it’s okay to let it go.</a:t>
            </a:r>
          </a:p>
        </p:txBody>
      </p:sp>
    </p:spTree>
    <p:extLst>
      <p:ext uri="{BB962C8B-B14F-4D97-AF65-F5344CB8AC3E}">
        <p14:creationId xmlns:p14="http://schemas.microsoft.com/office/powerpoint/2010/main" val="213274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together">
            <a:extLst>
              <a:ext uri="{FF2B5EF4-FFF2-40B4-BE49-F238E27FC236}">
                <a16:creationId xmlns:a16="http://schemas.microsoft.com/office/drawing/2014/main" id="{0DB797F7-F281-33F9-46D7-784D64FD3179}"/>
              </a:ext>
            </a:extLst>
          </p:cNvPr>
          <p:cNvPicPr>
            <a:picLocks noChangeAspect="1"/>
          </p:cNvPicPr>
          <p:nvPr/>
        </p:nvPicPr>
        <p:blipFill>
          <a:blip r:embed="rId3"/>
          <a:stretch>
            <a:fillRect/>
          </a:stretch>
        </p:blipFill>
        <p:spPr>
          <a:xfrm>
            <a:off x="5896375" y="2185988"/>
            <a:ext cx="6295625" cy="3579865"/>
          </a:xfrm>
          <a:prstGeom prst="rect">
            <a:avLst/>
          </a:prstGeom>
        </p:spPr>
      </p:pic>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What Makes a Friendship Healthy?</a:t>
            </a:r>
          </a:p>
        </p:txBody>
      </p:sp>
      <p:sp>
        <p:nvSpPr>
          <p:cNvPr id="3" name="TextBox 2">
            <a:extLst>
              <a:ext uri="{FF2B5EF4-FFF2-40B4-BE49-F238E27FC236}">
                <a16:creationId xmlns:a16="http://schemas.microsoft.com/office/drawing/2014/main" id="{CFD22D46-50F4-C11D-C985-C7AD4BC4A00F}"/>
              </a:ext>
            </a:extLst>
          </p:cNvPr>
          <p:cNvSpPr txBox="1"/>
          <p:nvPr/>
        </p:nvSpPr>
        <p:spPr>
          <a:xfrm>
            <a:off x="357513" y="2310182"/>
            <a:ext cx="8676708" cy="3455671"/>
          </a:xfrm>
          <a:prstGeom prst="rect">
            <a:avLst/>
          </a:prstGeom>
          <a:effectLst/>
        </p:spPr>
        <p:txBody>
          <a:bodyPr vert="horz" lIns="91440" tIns="45720" rIns="91440" bIns="45720" rtlCol="0" anchor="t">
            <a:normAutofit lnSpcReduction="10000"/>
          </a:bodyPr>
          <a:lstStyle/>
          <a:p>
            <a:pPr>
              <a:spcBef>
                <a:spcPct val="20000"/>
              </a:spcBef>
              <a:spcAft>
                <a:spcPts val="600"/>
              </a:spcAft>
              <a:buClr>
                <a:schemeClr val="bg1"/>
              </a:buClr>
            </a:pPr>
            <a:r>
              <a:rPr lang="en-US" sz="2800" dirty="0">
                <a:solidFill>
                  <a:schemeClr val="bg1"/>
                </a:solidFill>
              </a:rPr>
              <a:t>Building blocks of a healthy friendship:</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Respect</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Good communication</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Shared interests</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Feeling good with the person</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Supporting each other</a:t>
            </a:r>
          </a:p>
          <a:p>
            <a:pPr>
              <a:spcBef>
                <a:spcPct val="20000"/>
              </a:spcBef>
              <a:spcAft>
                <a:spcPts val="600"/>
              </a:spcAft>
              <a:buClr>
                <a:schemeClr val="bg1"/>
              </a:buClr>
            </a:pPr>
            <a:endParaRPr lang="en-US" sz="2800" dirty="0">
              <a:solidFill>
                <a:schemeClr val="bg1"/>
              </a:solidFill>
            </a:endParaRPr>
          </a:p>
          <a:p>
            <a:pPr>
              <a:spcBef>
                <a:spcPct val="20000"/>
              </a:spcBef>
              <a:spcAft>
                <a:spcPts val="600"/>
              </a:spcAft>
              <a:buClr>
                <a:schemeClr val="bg1"/>
              </a:buClr>
            </a:pPr>
            <a:endParaRPr lang="en-US" sz="2800" dirty="0">
              <a:solidFill>
                <a:schemeClr val="bg1"/>
              </a:solidFill>
            </a:endParaRPr>
          </a:p>
        </p:txBody>
      </p:sp>
    </p:spTree>
    <p:extLst>
      <p:ext uri="{BB962C8B-B14F-4D97-AF65-F5344CB8AC3E}">
        <p14:creationId xmlns:p14="http://schemas.microsoft.com/office/powerpoint/2010/main" val="35573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84D97F018174FB78F1935C2B432B0" ma:contentTypeVersion="15" ma:contentTypeDescription="Create a new document." ma:contentTypeScope="" ma:versionID="3fd8eb408cf495a1f3909246b1835cca">
  <xsd:schema xmlns:xsd="http://www.w3.org/2001/XMLSchema" xmlns:xs="http://www.w3.org/2001/XMLSchema" xmlns:p="http://schemas.microsoft.com/office/2006/metadata/properties" xmlns:ns2="972df747-2580-4b5d-84bb-bd6a3a60c2fe" xmlns:ns3="8e133fa3-1ba4-4851-b4f4-a31cae951106" targetNamespace="http://schemas.microsoft.com/office/2006/metadata/properties" ma:root="true" ma:fieldsID="f5a31bbf57471e382315ddc87f974713" ns2:_="" ns3:_="">
    <xsd:import namespace="972df747-2580-4b5d-84bb-bd6a3a60c2fe"/>
    <xsd:import namespace="8e133fa3-1ba4-4851-b4f4-a31cae9511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df747-2580-4b5d-84bb-bd6a3a60c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133fa3-1ba4-4851-b4f4-a31cae9511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18eef91-83c9-4847-a00b-ef4b094bd1ed}" ma:internalName="TaxCatchAll" ma:showField="CatchAllData" ma:web="8e133fa3-1ba4-4851-b4f4-a31cae9511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e133fa3-1ba4-4851-b4f4-a31cae951106" xsi:nil="true"/>
    <lcf76f155ced4ddcb4097134ff3c332f xmlns="972df747-2580-4b5d-84bb-bd6a3a60c2fe">
      <Terms xmlns="http://schemas.microsoft.com/office/infopath/2007/PartnerControls"/>
    </lcf76f155ced4ddcb4097134ff3c332f>
    <SharedWithUsers xmlns="8e133fa3-1ba4-4851-b4f4-a31cae951106">
      <UserInfo>
        <DisplayName>Alex Brosseau</DisplayName>
        <AccountId>84</AccountId>
        <AccountType/>
      </UserInfo>
      <UserInfo>
        <DisplayName>Amy Jedele</DisplayName>
        <AccountId>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4D1644-AAC9-4E15-B675-94E14CD10C53}">
  <ds:schemaRefs>
    <ds:schemaRef ds:uri="8e133fa3-1ba4-4851-b4f4-a31cae951106"/>
    <ds:schemaRef ds:uri="972df747-2580-4b5d-84bb-bd6a3a60c2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D62FC1-EB06-4816-B728-3DE047C5D6C0}">
  <ds:schemaRefs>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972df747-2580-4b5d-84bb-bd6a3a60c2fe"/>
    <ds:schemaRef ds:uri="http://purl.org/dc/elements/1.1/"/>
    <ds:schemaRef ds:uri="8e133fa3-1ba4-4851-b4f4-a31cae95110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8AA73A5-166E-4760-847A-4D5437F08E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1584</TotalTime>
  <Words>1598</Words>
  <Application>Microsoft Office PowerPoint</Application>
  <PresentationFormat>Widescreen</PresentationFormat>
  <Paragraphs>158</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Century Gothic</vt:lpstr>
      <vt:lpstr>Times New Roman</vt:lpstr>
      <vt:lpstr>Wingdings 2</vt:lpstr>
      <vt:lpstr>Quotable</vt:lpstr>
      <vt:lpstr>WELCOME!</vt:lpstr>
      <vt:lpstr>Special thanks to the Pennsylvania Developmental Disabilities Council for funding this project!</vt:lpstr>
      <vt:lpstr> True Friendships– Project Partners</vt:lpstr>
      <vt:lpstr> True Friendships – Purpose</vt:lpstr>
      <vt:lpstr>Let’s Zoom! </vt:lpstr>
      <vt:lpstr> Introductions  </vt:lpstr>
      <vt:lpstr>Learning Session Agenda</vt:lpstr>
      <vt:lpstr>Why We are Here</vt:lpstr>
      <vt:lpstr>What Makes a Friendship Healthy?</vt:lpstr>
      <vt:lpstr>Chris and Lorna</vt:lpstr>
      <vt:lpstr>Chris and Timmy</vt:lpstr>
      <vt:lpstr>Chris and Hayley</vt:lpstr>
      <vt:lpstr>Tell us!</vt:lpstr>
      <vt:lpstr>Open Future Video:  Boundaries are Important for Everyone</vt:lpstr>
      <vt:lpstr>What are Boundaries?</vt:lpstr>
      <vt:lpstr>Deciding What Your Boundaries Are</vt:lpstr>
      <vt:lpstr>Mistakes and Conflict Aren’t Always Bad</vt:lpstr>
      <vt:lpstr>What to Do When Mistakes Happen</vt:lpstr>
      <vt:lpstr>Letting Go of Unhealthy Friendships</vt:lpstr>
      <vt:lpstr>Questions?</vt:lpstr>
      <vt:lpstr>Upcoming Events</vt:lpstr>
      <vt:lpstr>Thank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Milano-Davis</dc:creator>
  <cp:lastModifiedBy>Alex Brosseau</cp:lastModifiedBy>
  <cp:revision>3</cp:revision>
  <cp:lastPrinted>2023-08-23T13:13:03Z</cp:lastPrinted>
  <dcterms:created xsi:type="dcterms:W3CDTF">2022-02-04T17:37:32Z</dcterms:created>
  <dcterms:modified xsi:type="dcterms:W3CDTF">2024-08-20T16:21:39Z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0x010100CB184D97F018174FB78F1935C2B432B0</vt:lpwstr>
  </property>
  <property fmtid="{D5CDD505-2E9C-101B-9397-08002B2CF9AE}" pid="3" name="MediaServiceImageTags">
    <vt:lpwstr/>
  </property>
</Properties>
</file>